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1" r:id="rId5"/>
    <p:sldId id="265" r:id="rId6"/>
    <p:sldId id="269" r:id="rId7"/>
    <p:sldId id="260" r:id="rId8"/>
    <p:sldId id="262" r:id="rId9"/>
    <p:sldId id="264" r:id="rId10"/>
    <p:sldId id="266" r:id="rId11"/>
    <p:sldId id="268" r:id="rId12"/>
    <p:sldId id="26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AB91C-127E-4A7B-BB6F-7A63A39092D0}" type="datetimeFigureOut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7EB02-BEDD-49B0-931C-429B35417F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385C8-1503-4731-BDCC-B5CE96362B22}" type="datetimeFigureOut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EE0FE-080A-4A58-B6AD-79C2E415CD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7ABF5-F838-4357-BA80-E178D8DB508F}" type="datetimeFigureOut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48F49-8593-45D2-BF66-815DC9DDE2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1CA35-94AE-479A-A036-10AC0D61E200}" type="datetimeFigureOut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50F19-3943-4944-85DA-E9524DFEE1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7EECC-E52B-4821-B723-C71CC2CB7A81}" type="datetimeFigureOut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9BA36-1F3E-4A1D-BF57-E40DCF6C39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B99FA-EC9B-4A97-B55C-4774E942D166}" type="datetimeFigureOut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50C8B-6922-4510-8CA4-2006147D4F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6CF9B-2615-49F9-BFC6-DB55F450D458}" type="datetimeFigureOut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E0A58-A0B5-43AE-B7E9-24CA08F29E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7E0E0-5736-40C0-91DA-07C29941D1FD}" type="datetimeFigureOut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7FFE4-4EA7-4F08-8B6B-304BCCA1B4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95E62-70F0-414C-B22D-2EE67600BF93}" type="datetimeFigureOut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B932E-AE4A-4DD4-9185-DD7DF07FFD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2A531-2230-40F1-9298-7AFF4F412554}" type="datetimeFigureOut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F81C7-69F0-469C-85F2-651F2BA422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11C13-9778-4966-8B5D-9AFDEBE893CC}" type="datetimeFigureOut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20321-D9EF-485F-9F8A-4854C33802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43B4C1-6CFA-4CC9-98E7-F5C7B1442479}" type="datetimeFigureOut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9217635-2191-466F-B261-05A373003C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9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8.xml"/><Relationship Id="rId1" Type="http://schemas.openxmlformats.org/officeDocument/2006/relationships/audio" Target="file:///I:\&#1050;.&#1057;&#1080;&#1084;&#1086;&#1085;&#1086;&#1074;\leonid_utyosov_-_pesnya_voennyh_korrespondentov.mp3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8.xml"/><Relationship Id="rId1" Type="http://schemas.openxmlformats.org/officeDocument/2006/relationships/audio" Target="file:///I:\&#1050;.&#1057;&#1080;&#1084;&#1086;&#1085;&#1086;&#1074;\04%20-%20&#1046;&#1076;&#1080;%20&#1084;&#1077;&#1085;&#1103;%20&#1080;%20&#1103;%20&#1074;&#1077;&#1088;&#1085;&#1091;&#1089;&#1100;....%20&#1050;.%20&#1052;.%20&#1057;&#1080;&#1084;&#1086;&#1085;&#1086;&#1074;.mp3" TargetMode="Externa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I:\&#1050;.&#1057;&#1080;&#1084;&#1086;&#1085;&#1086;&#1074;\06%20-%20&#1046;&#1076;&#1080;%20&#1084;&#1077;&#1085;&#1103;%20&#1080;%20&#1103;%20&#1074;&#1077;&#1088;&#1085;&#1091;&#1089;&#1100;....%20&#1055;&#1077;&#1089;&#1085;&#1103;%20&#1085;&#1072;%20&#1089;&#1083;&#1086;&#1074;&#1072;%20&#1050;.%20&#1052;.%20&#1057;&#1080;&#1084;&#1086;&#1085;&#1086;&#1074;&#1072;.mp3" TargetMode="Externa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8.xml"/><Relationship Id="rId1" Type="http://schemas.openxmlformats.org/officeDocument/2006/relationships/audio" Target="file:///I:\&#1050;.&#1057;&#1080;&#1084;&#1086;&#1085;&#1086;&#1074;\02%20-%20&#1058;&#1099;%20&#1087;&#1086;&#1084;&#1085;&#1080;&#1096;&#1100;,%20&#1040;&#1083;&#1077;&#1096;&#1072;,%20&#1076;&#1086;&#1088;&#1086;&#1075;&#1080;%20&#1057;&#1084;&#1086;&#1083;&#1077;&#1085;&#1097;&#1080;&#1085;&#1099;....%20&#1050;.%20&#1052;.%20&#1057;&#1080;&#1084;&#1086;&#1085;&#1086;&#1074;.mp3" TargetMode="Externa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Жизнь </a:t>
            </a:r>
            <a:r>
              <a:rPr lang="ru-RU" smtClean="0"/>
              <a:t>и творчество </a:t>
            </a:r>
            <a:r>
              <a:rPr lang="ru-RU" dirty="0" smtClean="0"/>
              <a:t>К.М. Симонова</a:t>
            </a:r>
            <a:endParaRPr lang="ru-RU" dirty="0"/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/>
          <a:lstStyle/>
          <a:p>
            <a:pPr eaLnBrk="1" hangingPunct="1"/>
            <a:r>
              <a:rPr lang="ru-RU" smtClean="0"/>
              <a:t>Автор: Васильева Е.П. учитель МОУ «Аристовская СОШ»</a:t>
            </a:r>
          </a:p>
          <a:p>
            <a:pPr eaLnBrk="1" hangingPunct="1"/>
            <a:r>
              <a:rPr lang="ru-RU" smtClean="0"/>
              <a:t>(2010г.)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онстантин (Кирилл) Михайлович Симонов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86380" y="571480"/>
            <a:ext cx="3243266" cy="472976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2291" name="TextBox 3"/>
          <p:cNvSpPr txBox="1">
            <a:spLocks noChangeArrowheads="1"/>
          </p:cNvSpPr>
          <p:nvPr/>
        </p:nvSpPr>
        <p:spPr bwMode="auto">
          <a:xfrm>
            <a:off x="285750" y="714375"/>
            <a:ext cx="4214813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</a:rPr>
              <a:t>Первый роман «Товарищи по оружию» увидел свет в 1952 году, затем большая книга — «Живые и мертвые» (1959). В 1961 году театр «Современник» поставил пьесу Симонова «Четвёртый». В 1963—1964 годах пишет роман «Солдатами не рождаются», в 1970—1971 — «Последнее лето». По сценариям Симонова были поставлены фильмы «Парень из нашего города» (1942), «Жди меня» (1943), «Дни и ночи» (1943-1944), «Бессмертный гарнизон» (1956),  «Живые и мертвые» (1964), «Двадцать дней без войны» (1976)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Константин (Кирилл) Михайлович Симонов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4071942"/>
            <a:ext cx="2857500" cy="246697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126" name="Picture 6" descr="Константин (Кирилл) Михайлович Симонов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857752" y="214290"/>
            <a:ext cx="3805576" cy="27146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3316" name="Прямоугольник 7"/>
          <p:cNvSpPr>
            <a:spLocks noChangeArrowheads="1"/>
          </p:cNvSpPr>
          <p:nvPr/>
        </p:nvSpPr>
        <p:spPr bwMode="auto">
          <a:xfrm>
            <a:off x="714375" y="214313"/>
            <a:ext cx="22860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latin typeface="Times New Roman" pitchFamily="18" charset="0"/>
              </a:rPr>
              <a:t>Константин Симонов награжден орденами и медалями, среди которых - 3 ордена Ленина. Герой Социалистического Труда (1974). Награжден Ленинской премией (1974), Государственной (Сталинской) премией СССР (1942, 1943, 1946, 1947, 1949, 1950). </a:t>
            </a:r>
          </a:p>
        </p:txBody>
      </p:sp>
      <p:sp>
        <p:nvSpPr>
          <p:cNvPr id="13317" name="Прямоугольник 8"/>
          <p:cNvSpPr>
            <a:spLocks noChangeArrowheads="1"/>
          </p:cNvSpPr>
          <p:nvPr/>
        </p:nvSpPr>
        <p:spPr bwMode="auto">
          <a:xfrm>
            <a:off x="4000500" y="3500438"/>
            <a:ext cx="3786188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Times New Roman" pitchFamily="18" charset="0"/>
              </a:rPr>
              <a:t> </a:t>
            </a:r>
            <a:r>
              <a:rPr lang="ru-RU" sz="1600" b="1">
                <a:latin typeface="Times New Roman" pitchFamily="18" charset="0"/>
              </a:rPr>
              <a:t>2 ордена Отечественной войны I степени (30.5.1945; 23.9.1945), </a:t>
            </a:r>
            <a:br>
              <a:rPr lang="ru-RU" sz="1600" b="1">
                <a:latin typeface="Times New Roman" pitchFamily="18" charset="0"/>
              </a:rPr>
            </a:br>
            <a:r>
              <a:rPr lang="ru-RU" sz="1600" b="1">
                <a:latin typeface="Times New Roman" pitchFamily="18" charset="0"/>
              </a:rPr>
              <a:t> орден «Знак Почёта» (31.1.1939), </a:t>
            </a:r>
            <a:br>
              <a:rPr lang="ru-RU" sz="1600" b="1">
                <a:latin typeface="Times New Roman" pitchFamily="18" charset="0"/>
              </a:rPr>
            </a:br>
            <a:r>
              <a:rPr lang="ru-RU" sz="1600" b="1">
                <a:latin typeface="Times New Roman" pitchFamily="18" charset="0"/>
              </a:rPr>
              <a:t> советские медали, </a:t>
            </a:r>
            <a:br>
              <a:rPr lang="ru-RU" sz="1600" b="1">
                <a:latin typeface="Times New Roman" pitchFamily="18" charset="0"/>
              </a:rPr>
            </a:br>
            <a:r>
              <a:rPr lang="ru-RU" sz="1600" b="1">
                <a:latin typeface="Times New Roman" pitchFamily="18" charset="0"/>
              </a:rPr>
              <a:t> Крест ордена Белого льва «За Победу» (Чехословакия), </a:t>
            </a:r>
            <a:br>
              <a:rPr lang="ru-RU" sz="1600" b="1">
                <a:latin typeface="Times New Roman" pitchFamily="18" charset="0"/>
              </a:rPr>
            </a:br>
            <a:r>
              <a:rPr lang="ru-RU" sz="1600" b="1">
                <a:latin typeface="Times New Roman" pitchFamily="18" charset="0"/>
              </a:rPr>
              <a:t>Военный Крест 1939 года (Чехословакия),  </a:t>
            </a:r>
            <a:br>
              <a:rPr lang="ru-RU" sz="1600" b="1">
                <a:latin typeface="Times New Roman" pitchFamily="18" charset="0"/>
              </a:rPr>
            </a:br>
            <a:r>
              <a:rPr lang="ru-RU" sz="1600" b="1">
                <a:latin typeface="Times New Roman" pitchFamily="18" charset="0"/>
              </a:rPr>
              <a:t>Ленинская премия (1974) — за трилогию «Живые и мёртвые», «Солдатами не рождаются», «Последнее лето» </a:t>
            </a:r>
            <a:br>
              <a:rPr lang="ru-RU" sz="1600" b="1">
                <a:latin typeface="Times New Roman" pitchFamily="18" charset="0"/>
              </a:rPr>
            </a:br>
            <a:endParaRPr lang="ru-RU" sz="16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857250" y="357188"/>
            <a:ext cx="76438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Times New Roman" pitchFamily="18" charset="0"/>
              </a:rPr>
              <a:t>Скончался К.М. Симонов 28 августа 1979 года в Москве. </a:t>
            </a:r>
          </a:p>
          <a:p>
            <a:r>
              <a:rPr lang="ru-RU" sz="2000" b="1">
                <a:latin typeface="Times New Roman" pitchFamily="18" charset="0"/>
              </a:rPr>
              <a:t>Согласно завещанию, его прах  был развеян над Буйническим полем под Могилёвом. </a:t>
            </a:r>
          </a:p>
        </p:txBody>
      </p:sp>
      <p:pic>
        <p:nvPicPr>
          <p:cNvPr id="4098" name="Picture 2" descr="Константин (Кирилл) Михайлович Симонов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143240" y="1571612"/>
            <a:ext cx="3500462" cy="501732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179388" y="1643063"/>
            <a:ext cx="2392362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/>
              <a:t>В честь писателя названы: </a:t>
            </a:r>
            <a:br>
              <a:rPr lang="ru-RU" sz="1600" b="1"/>
            </a:br>
            <a:r>
              <a:rPr lang="ru-RU" sz="1600" b="1"/>
              <a:t>- Астероид Симонов </a:t>
            </a:r>
          </a:p>
          <a:p>
            <a:r>
              <a:rPr lang="ru-RU" sz="1600" b="1"/>
              <a:t>(2426 Simonov). </a:t>
            </a:r>
            <a:br>
              <a:rPr lang="ru-RU" sz="1600" b="1"/>
            </a:br>
            <a:r>
              <a:rPr lang="ru-RU" sz="1600" b="1"/>
              <a:t>- Улица Константина Симонова в Москве. </a:t>
            </a:r>
          </a:p>
          <a:p>
            <a:r>
              <a:rPr lang="ru-RU" sz="1600" b="1"/>
              <a:t/>
            </a:r>
            <a:br>
              <a:rPr lang="ru-RU" sz="1600" b="1"/>
            </a:br>
            <a:r>
              <a:rPr lang="ru-RU" sz="1600" b="1"/>
              <a:t>- Комфортабельный четырёхпалубный теплоход проекта 302 «Константин Симонов», построен в 1984 году в ГДР. </a:t>
            </a:r>
            <a:br>
              <a:rPr lang="ru-RU" sz="1600" b="1"/>
            </a:br>
            <a:endParaRPr lang="ru-RU"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714375"/>
            <a:ext cx="3008313" cy="592931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b="1" u="sng" smtClean="0"/>
              <a:t>Константин (Кирилл) </a:t>
            </a:r>
            <a:r>
              <a:rPr lang="ru-RU" b="1" u="sng" smtClean="0">
                <a:latin typeface="Arial" charset="0"/>
              </a:rPr>
              <a:t> Михайлович </a:t>
            </a:r>
            <a:r>
              <a:rPr lang="ru-RU" b="1" u="sng" smtClean="0"/>
              <a:t>Симонов родился 15 (28) ноября 1915 года в Петрограде.</a:t>
            </a:r>
            <a:r>
              <a:rPr lang="ru-RU" b="1" smtClean="0"/>
              <a:t> . Своего отца так и не увидел: тот пропал без вести на фронте в Первую мировую войну.  Мальчика воспитал отчим, который преподавал тактику в военных училищах, а потом стал командиром 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b="1" smtClean="0"/>
              <a:t>Детство Константина прошло в военных городках и командирских общежитиях. Семья была небогатой, поэтому мальчику пришлось после окончания семи классов пойти в фабрично-заводское училище (ФЗУ) и работать токарем по металлу сначала в Саратове, а потом в Москве, куда семья переехала в 1931 году. Так он зарабатывал рабочий стаж и продолжал работать ещё два года после того, как поступил в Литературный институт имени А. М. Горького.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b="1" smtClean="0"/>
              <a:t>В 1938 году Константин Симонов закончил Литературный институт имени А. М. Горького. К этому времени он уже подготовил несколько больших произведений — в 1936 в журналах «Молодая гвардия» и «Октябрь» были напечатаны первые стихи Симонова.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b="1" smtClean="0"/>
          </a:p>
        </p:txBody>
      </p:sp>
      <p:pic>
        <p:nvPicPr>
          <p:cNvPr id="5" name="Picture 5" descr="Симонов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572000" y="357166"/>
            <a:ext cx="4000528" cy="5526502"/>
          </a:xfrm>
          <a:ln w="228600" cap="sq" cmpd="thickThin">
            <a:solidFill>
              <a:srgbClr val="000000"/>
            </a:solidFill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Текст 2"/>
          <p:cNvSpPr>
            <a:spLocks noGrp="1"/>
          </p:cNvSpPr>
          <p:nvPr>
            <p:ph type="body" idx="2"/>
          </p:nvPr>
        </p:nvSpPr>
        <p:spPr>
          <a:xfrm>
            <a:off x="457200" y="428625"/>
            <a:ext cx="3008313" cy="5697538"/>
          </a:xfrm>
        </p:spPr>
        <p:txBody>
          <a:bodyPr/>
          <a:lstStyle/>
          <a:p>
            <a:pPr eaLnBrk="1" hangingPunct="1"/>
            <a:r>
              <a:rPr lang="ru-RU" sz="1800" b="1" smtClean="0"/>
              <a:t>С началом войны призван в армию, работал в газете «Боевое знамя». В 1942 году ему было присвоено звание старшего батальонного комиссара, в 1943 году — звание подполковника, а после войны — полковника. Большая часть его военных корреспонденций публиковалась в «Красной звезде». В годы войны написал пьесы «Русские люди», «Жди меня», «Так и будет», повесть «Дни и ночи», две книги стихов «С тобой и без тебя» и «Война». </a:t>
            </a:r>
          </a:p>
          <a:p>
            <a:pPr eaLnBrk="1" hangingPunct="1"/>
            <a:endParaRPr lang="ru-RU" sz="1600" smtClean="0"/>
          </a:p>
          <a:p>
            <a:pPr eaLnBrk="1" hangingPunct="1"/>
            <a:endParaRPr lang="ru-RU" smtClean="0"/>
          </a:p>
        </p:txBody>
      </p:sp>
      <p:pic>
        <p:nvPicPr>
          <p:cNvPr id="11" name="Picture 5" descr="ВОВ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3786182" y="357166"/>
            <a:ext cx="4762500" cy="5524500"/>
          </a:xfrm>
          <a:ln w="228600" cap="sq" cmpd="thickThin">
            <a:solidFill>
              <a:srgbClr val="000000"/>
            </a:solidFill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Текст 2"/>
          <p:cNvSpPr>
            <a:spLocks noGrp="1"/>
          </p:cNvSpPr>
          <p:nvPr>
            <p:ph type="body" idx="2"/>
          </p:nvPr>
        </p:nvSpPr>
        <p:spPr>
          <a:xfrm>
            <a:off x="2928938" y="357188"/>
            <a:ext cx="5857875" cy="3214687"/>
          </a:xfrm>
        </p:spPr>
        <p:txBody>
          <a:bodyPr/>
          <a:lstStyle/>
          <a:p>
            <a:pPr eaLnBrk="1" hangingPunct="1"/>
            <a:r>
              <a:rPr lang="ru-RU" sz="2400" b="1" smtClean="0"/>
              <a:t>Константин Симонов  прошёл всю войну корреспондентом газеты «Красная звезда». В качестве военного корреспондента он переезжал с фронта на фронт, знал войну «изнутри». </a:t>
            </a:r>
          </a:p>
          <a:p>
            <a:pPr eaLnBrk="1" hangingPunct="1"/>
            <a:endParaRPr lang="ru-RU" sz="2400" smtClean="0"/>
          </a:p>
        </p:txBody>
      </p:sp>
      <p:pic>
        <p:nvPicPr>
          <p:cNvPr id="5" name="Picture 7" descr="Симонов с трубкой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283968" y="2564904"/>
            <a:ext cx="4172837" cy="3827203"/>
          </a:xfrm>
          <a:ln w="228600" cap="sq" cmpd="thickThin">
            <a:solidFill>
              <a:srgbClr val="000000"/>
            </a:solidFill>
          </a:ln>
          <a:effectLst>
            <a:innerShdw blurRad="76200">
              <a:srgbClr val="000000"/>
            </a:innerShdw>
          </a:effectLst>
        </p:spPr>
      </p:pic>
      <p:pic>
        <p:nvPicPr>
          <p:cNvPr id="2" name="Picture 2" descr="Константин (Кирилл) Михайлович Симонов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00034" y="428604"/>
            <a:ext cx="2028825" cy="28575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149" name="TextBox 5"/>
          <p:cNvSpPr txBox="1">
            <a:spLocks noChangeArrowheads="1"/>
          </p:cNvSpPr>
          <p:nvPr/>
        </p:nvSpPr>
        <p:spPr bwMode="auto">
          <a:xfrm>
            <a:off x="428625" y="4143375"/>
            <a:ext cx="321468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 </a:t>
            </a:r>
            <a:r>
              <a:rPr lang="ru-RU" sz="2400" b="1"/>
              <a:t>«Песня военных корреспондентов» слова К.Симонова исполняет Л.Утёсов</a:t>
            </a:r>
            <a:r>
              <a:rPr lang="ru-RU" sz="2000" b="1"/>
              <a:t>.</a:t>
            </a:r>
          </a:p>
        </p:txBody>
      </p:sp>
      <p:pic>
        <p:nvPicPr>
          <p:cNvPr id="7" name="leonid_utyosov_-_pesnya_voennyh_korrespondentov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214313" y="6429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222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86993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/>
              <a:t>Стихотворение</a:t>
            </a:r>
            <a:br>
              <a:rPr lang="ru-RU" sz="2400" b="1" dirty="0" smtClean="0"/>
            </a:br>
            <a:r>
              <a:rPr lang="ru-RU" sz="2400" b="1" dirty="0" smtClean="0"/>
              <a:t>«Жди меня»</a:t>
            </a:r>
            <a:br>
              <a:rPr lang="ru-RU" sz="2400" b="1" dirty="0" smtClean="0"/>
            </a:br>
            <a:r>
              <a:rPr lang="ru-RU" sz="2400" b="1" dirty="0" smtClean="0"/>
              <a:t> (1943г.)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071563"/>
            <a:ext cx="3008313" cy="5054600"/>
          </a:xfrm>
        </p:spPr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 </a:t>
            </a:r>
            <a:r>
              <a:rPr lang="ru-RU" sz="1800" b="1" dirty="0" smtClean="0"/>
              <a:t>Стихотворение посвящено второй жене К.М. Симонова актрисе Валентине Серовой,  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1800" b="1" dirty="0" smtClean="0"/>
              <a:t> Любовь вдохновляла Симонова в творчестве. Ярким посвящением стало стихотворение «Жди меня». Вот, что рассказывает об истории создания дочь Мария: 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1800" b="1" dirty="0" smtClean="0"/>
              <a:t>«Оно было написано в начале войны. В июне-июле отец как военкор был на Западном фронте, чуть не погиб под Могилевом, а в конце июля ненадолго оказался в Москве. И, оставшись ночевать на даче у Льва Кассиля в </a:t>
            </a:r>
            <a:r>
              <a:rPr lang="ru-RU" sz="1800" b="1" dirty="0" err="1" smtClean="0"/>
              <a:t>Переделкине</a:t>
            </a:r>
            <a:r>
              <a:rPr lang="ru-RU" sz="1800" b="1" dirty="0" smtClean="0"/>
              <a:t>, вдруг в один присест написал «Жди меня». Печатать стихотворение он сначала не собирался, считал его слишком личным и читал только самым близким. Но его переписывали от руки, и когда один из друзей сказал, что «Жди меня» — его главное лекарство от тоски по жене, Симонов сдался и решил отдать его в печать. В декабре того же 1941 года «Жди меня» опубликовала «Правда», а в 1943-м на экраны вышел одноименный фильм, где мама сыграла главную роль». 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1800" b="1" dirty="0"/>
          </a:p>
        </p:txBody>
      </p:sp>
      <p:pic>
        <p:nvPicPr>
          <p:cNvPr id="5" name="Picture 6" descr="Солдат и девочка400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286248" y="642918"/>
            <a:ext cx="4583120" cy="5221276"/>
          </a:xfrm>
          <a:ln w="228600" cap="sq" cmpd="thickThin">
            <a:solidFill>
              <a:srgbClr val="000000"/>
            </a:solidFill>
          </a:ln>
          <a:effectLst>
            <a:innerShdw blurRad="76200">
              <a:srgbClr val="000000"/>
            </a:innerShdw>
          </a:effectLst>
        </p:spPr>
      </p:pic>
      <p:pic>
        <p:nvPicPr>
          <p:cNvPr id="6" name="04 - Жди меня и я вернусь.... К. М. Симонов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357688" y="54292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064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победа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screen"/>
          <a:srcRect/>
          <a:stretch>
            <a:fillRect/>
          </a:stretch>
        </p:blipFill>
        <p:spPr>
          <a:xfrm>
            <a:off x="4429125" y="428625"/>
            <a:ext cx="4500563" cy="6186488"/>
          </a:xfr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14734" cy="465456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3200" dirty="0" smtClean="0"/>
              <a:t>Песня </a:t>
            </a:r>
            <a:br>
              <a:rPr lang="ru-RU" sz="3200" dirty="0" smtClean="0"/>
            </a:br>
            <a:r>
              <a:rPr lang="ru-RU" sz="3200" dirty="0" smtClean="0"/>
              <a:t>«Жди меня» </a:t>
            </a:r>
            <a:br>
              <a:rPr lang="ru-RU" sz="3200" dirty="0" smtClean="0"/>
            </a:br>
            <a:r>
              <a:rPr lang="ru-RU" sz="3200" dirty="0" smtClean="0"/>
              <a:t>на слова К.Симонова исполняют </a:t>
            </a:r>
            <a:br>
              <a:rPr lang="ru-RU" sz="3200" dirty="0" smtClean="0"/>
            </a:br>
            <a:r>
              <a:rPr lang="ru-RU" sz="3200" dirty="0" smtClean="0"/>
              <a:t>Н. Лазарев, </a:t>
            </a:r>
            <a:br>
              <a:rPr lang="ru-RU" sz="3200" dirty="0" smtClean="0"/>
            </a:br>
            <a:r>
              <a:rPr lang="ru-RU" sz="3200" dirty="0" smtClean="0"/>
              <a:t>Л. Казакова.</a:t>
            </a:r>
            <a:endParaRPr lang="ru-RU" sz="3200" dirty="0"/>
          </a:p>
        </p:txBody>
      </p:sp>
      <p:pic>
        <p:nvPicPr>
          <p:cNvPr id="5" name="06 - Жди меня и я вернусь.... Песня на слова К. М. Симонов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85750" y="635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676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12"/>
          <p:cNvSpPr>
            <a:spLocks noGrp="1"/>
          </p:cNvSpPr>
          <p:nvPr>
            <p:ph sz="quarter" idx="2"/>
          </p:nvPr>
        </p:nvSpPr>
        <p:spPr>
          <a:xfrm>
            <a:off x="457200" y="428625"/>
            <a:ext cx="4040188" cy="5697538"/>
          </a:xfrm>
        </p:spPr>
        <p:txBody>
          <a:bodyPr/>
          <a:lstStyle/>
          <a:p>
            <a:pPr eaLnBrk="1" hangingPunct="1"/>
            <a:r>
              <a:rPr lang="ru-RU" b="1" smtClean="0"/>
              <a:t>В первые, особенно тяжелые месяцы войны, когда наши войска отступали с тяжелыми боями и большими потерями, оставляя врагу села и города, было написано стихотворение «Ты помнишь, Алеша, дороги Смоленщины…», посвященное другу Симонова, поэту Алексею Суркову.</a:t>
            </a:r>
          </a:p>
          <a:p>
            <a:pPr eaLnBrk="1" hangingPunct="1"/>
            <a:endParaRPr lang="ru-RU" smtClean="0"/>
          </a:p>
        </p:txBody>
      </p:sp>
      <p:pic>
        <p:nvPicPr>
          <p:cNvPr id="17" name="Picture 5" descr="Фронтовикиlarge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786314" y="714356"/>
            <a:ext cx="3914465" cy="5197493"/>
          </a:xfrm>
          <a:ln w="228600" cap="sq" cmpd="thickThin">
            <a:solidFill>
              <a:srgbClr val="000000"/>
            </a:solidFill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Текст 2"/>
          <p:cNvSpPr>
            <a:spLocks noGrp="1"/>
          </p:cNvSpPr>
          <p:nvPr>
            <p:ph type="body" idx="2"/>
          </p:nvPr>
        </p:nvSpPr>
        <p:spPr>
          <a:xfrm>
            <a:off x="457200" y="357188"/>
            <a:ext cx="3008313" cy="5768975"/>
          </a:xfrm>
        </p:spPr>
        <p:txBody>
          <a:bodyPr/>
          <a:lstStyle/>
          <a:p>
            <a:pPr eaLnBrk="1" hangingPunct="1"/>
            <a:r>
              <a:rPr lang="ru-RU" sz="2800" b="1" smtClean="0"/>
              <a:t>Алексей Сурков, которому посвящено стихотворение Константина Симонова, - автор тихой, проникновенной песни «Землянка» («Бьется в тесной печурке огонь»).</a:t>
            </a:r>
          </a:p>
        </p:txBody>
      </p:sp>
      <p:pic>
        <p:nvPicPr>
          <p:cNvPr id="5" name="Picture 6" descr="3275ru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500562" y="285728"/>
            <a:ext cx="4143394" cy="5717884"/>
          </a:xfrm>
          <a:ln w="228600" cap="sq" cmpd="thickThin">
            <a:solidFill>
              <a:srgbClr val="000000"/>
            </a:solidFill>
          </a:ln>
          <a:effectLst>
            <a:innerShdw blurRad="76200">
              <a:srgbClr val="000000"/>
            </a:innerShdw>
          </a:effectLst>
        </p:spPr>
      </p:pic>
      <p:pic>
        <p:nvPicPr>
          <p:cNvPr id="4" name="02 - Ты помнишь, Алеша, дороги Смоленщины.... К. М. Симонов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500563" y="4286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977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"/>
          <p:cNvSpPr txBox="1">
            <a:spLocks noChangeArrowheads="1"/>
          </p:cNvSpPr>
          <p:nvPr/>
        </p:nvSpPr>
        <p:spPr bwMode="auto">
          <a:xfrm>
            <a:off x="571500" y="357188"/>
            <a:ext cx="771525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latin typeface="Times New Roman" pitchFamily="18" charset="0"/>
              </a:rPr>
              <a:t>К.М. Симонов как военный корреспондент побывал на всех фронтах, прошёл по землям Румынии, Болгарии, Югославии, Польши и Германии, был свидетелем последних боёв за Берлин. После войны появились его сборники очерков «Письма из Чехословакии», «Славянская дружба», «Югославская тетрадь», «От Черного до Баренцева моря. Записки военного корреспондента». </a:t>
            </a:r>
          </a:p>
          <a:p>
            <a:r>
              <a:rPr lang="ru-RU" sz="1600" b="1">
                <a:latin typeface="Times New Roman" pitchFamily="18" charset="0"/>
              </a:rPr>
              <a:t>После войны в течение трех лет пробыл в многочисленных зарубежных командировках (Япония, США, Китай). В 1958—1960 годах жил в Ташкенте как корреспондент «Правды» по республикам Средней Азии.</a:t>
            </a:r>
            <a:endParaRPr lang="ru-RU" sz="1600">
              <a:latin typeface="Times New Roman" pitchFamily="18" charset="0"/>
            </a:endParaRPr>
          </a:p>
        </p:txBody>
      </p:sp>
      <p:pic>
        <p:nvPicPr>
          <p:cNvPr id="7" name="Picture 5" descr="Константин (Кирилл) Михайлович Симонов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928794" y="2500306"/>
            <a:ext cx="5219700" cy="364807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186</TotalTime>
  <Words>689</Words>
  <Application>Microsoft Office PowerPoint</Application>
  <PresentationFormat>Экран (4:3)</PresentationFormat>
  <Paragraphs>26</Paragraphs>
  <Slides>12</Slides>
  <Notes>0</Notes>
  <HiddenSlides>0</HiddenSlides>
  <MMClips>4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Times New Roman</vt:lpstr>
      <vt:lpstr>Wingdings 2</vt:lpstr>
      <vt:lpstr>Wingdings</vt:lpstr>
      <vt:lpstr>Wingdings 3</vt:lpstr>
      <vt:lpstr>Calibri</vt:lpstr>
      <vt:lpstr>Апекс</vt:lpstr>
      <vt:lpstr>Жизнь и творчество К.М. Симонова</vt:lpstr>
      <vt:lpstr>Слайд 2</vt:lpstr>
      <vt:lpstr>Слайд 3</vt:lpstr>
      <vt:lpstr>Слайд 4</vt:lpstr>
      <vt:lpstr>Стихотворение «Жди меня»  (1943г.)</vt:lpstr>
      <vt:lpstr>Песня  «Жди меня»  на слова К.Симонова исполняют  Н. Лазарев,  Л. Казакова.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ВАЛЕРИК И Ко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посвящена 95 юбилею К.М. Симонова</dc:title>
  <dc:creator>БУГАЙ</dc:creator>
  <cp:lastModifiedBy>валера</cp:lastModifiedBy>
  <cp:revision>27</cp:revision>
  <dcterms:created xsi:type="dcterms:W3CDTF">2010-11-25T19:33:48Z</dcterms:created>
  <dcterms:modified xsi:type="dcterms:W3CDTF">2015-10-16T19:57:41Z</dcterms:modified>
</cp:coreProperties>
</file>