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0111" y="3001727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8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11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2885608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6616" y="299530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+2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0111" y="3001727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8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2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12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59153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4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6616" y="299530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+3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0111" y="3001727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8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13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63115" y="2850313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5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6616" y="299530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+4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0111" y="3001727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8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4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14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2902" y="3039574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6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6616" y="299530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+5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0111" y="3001727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8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5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15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2942912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6616" y="299530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+6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0111" y="3001727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8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6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16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2974903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8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6616" y="299530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+7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0111" y="3001727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8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17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97324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9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6616" y="299530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0111" y="3001727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11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86103" y="2898718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4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71134" y="3039574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+2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0111" y="3001727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2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12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2865985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5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71134" y="3039574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+3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0111" y="3001727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13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1952" y="3039573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6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71134" y="3039574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0111" y="2852935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9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11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77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2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2908281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+4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0111" y="3001727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4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14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69795" y="3039573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71134" y="3039574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3917" y="3039573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6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11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680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5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71134" y="3039574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+2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3917" y="3039573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6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2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12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05159" y="3039574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6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71134" y="3039574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5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+2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0111" y="2852935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9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2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12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1358" y="2852934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2908281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+3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0111" y="2852935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9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13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47389" y="2870612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4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2908281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+4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0111" y="2852935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9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4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14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2886743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5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2908281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+5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0111" y="2852935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9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5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15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3073232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6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2908281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+6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0111" y="2852935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9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6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16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42995" y="2902105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2908281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+7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0111" y="2852935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9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17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2935314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8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2908281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люс 4"/>
          <p:cNvSpPr/>
          <p:nvPr/>
        </p:nvSpPr>
        <p:spPr>
          <a:xfrm>
            <a:off x="2146723" y="3753247"/>
            <a:ext cx="1296144" cy="1343542"/>
          </a:xfrm>
          <a:prstGeom prst="mathPl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+8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0111" y="2852935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9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8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6598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18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2852934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9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2908281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31eaf31f21fcde8da1e912e405aafcd4a6bfa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</TotalTime>
  <Words>168</Words>
  <Application>Microsoft Office PowerPoint</Application>
  <PresentationFormat>Экран (4:3)</PresentationFormat>
  <Paragraphs>147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2013-09-22T14:47:10Z</dcterms:created>
  <dcterms:modified xsi:type="dcterms:W3CDTF">2013-09-22T17:04:38Z</dcterms:modified>
</cp:coreProperties>
</file>