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C76AA7-EDBB-4226-85A2-3C313C920D7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EAF31-33A7-4D7E-985D-26452CA24C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oideti.ucoz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55985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85608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300172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9153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00172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-31036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80529" y="303252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3115" y="285031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03252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290865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2902" y="303957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616" y="299530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+5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4291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6908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+6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5609" y="2982370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7490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8868" y="297490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+7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80528" y="300172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7324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571" y="300172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292366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03" y="2898718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2914600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300103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6598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9779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1952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23310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752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285293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77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36" y="289893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3001727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9795" y="303957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490" y="304136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18927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6505" y="294543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680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238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5159" y="303957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877" y="291447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27818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877" y="291447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5031" y="291447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877" y="291447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+5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1419" y="291447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877" y="291447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03957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87" y="292569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339358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1951" y="303957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027549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87" y="292569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 скачали презентацию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сайте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>
                <a:hlinkClick r:id="rId2"/>
              </a:rPr>
              <a:t>http://moideti.ucoz.ru/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9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+2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285293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1358" y="285293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11" y="2887063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+3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285293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7389" y="287061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4875" y="2886366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95736" y="3730621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+4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86743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2374" y="2928639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+5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8" y="3013003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5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073232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7125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+6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285293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6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4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2995" y="2902105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780928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+7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39" y="2852935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7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3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93531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2873202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146723" y="3753247"/>
            <a:ext cx="1296144" cy="1343542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572000" y="3730621"/>
            <a:ext cx="1872208" cy="108012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539985"/>
            <a:ext cx="1739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+8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4795" y="1539985"/>
            <a:ext cx="962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      </a:r>
            <a:endParaRPr lang="ru-RU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3039574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11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908281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8</a:t>
            </a:r>
            <a:endParaRPr lang="ru-RU" sz="1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140" y="2865986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2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852934"/>
            <a:ext cx="143661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9</a:t>
            </a:r>
            <a:endParaRPr lang="ru-RU" sz="1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2908281"/>
            <a:ext cx="268855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10</a:t>
            </a:r>
            <a:endParaRPr lang="ru-RU" sz="1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0"/>
            <a:ext cx="6727866" cy="1124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933971" cy="27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1163 -0.01528 -0.02066 -0.0426 -0.0349 -0.05023 C -0.04271 -0.06065 -0.04878 -0.07338 -0.05851 -0.07824 C -0.06424 -0.08426 -0.06806 -0.08449 -0.07378 -0.0875 C -0.07969 -0.09445 -0.08212 -0.09213 -0.08819 -0.09236 C -0.10156 -0.10093 -0.11181 -0.09746 -0.12396 -0.09375 C -0.13594 -0.09468 -0.13941 -0.09051 -0.15347 -0.08496 C -0.18628 -0.06435 -0.18038 -0.0706 -0.19687 -0.04838 C -0.20174 -0.0331 -0.20417 -0.01366 -0.21233 -0.00371 C -0.2151 0.00509 -0.21858 0.01921 -0.22083 0.02662 C -0.22309 0.03102 -0.22604 0.03403 -0.2276 0.03842 C -0.22552 0.05625 -0.22951 0.07176 -0.23056 0.08773 C -0.23003 0.09051 -0.22986 0.09352 -0.22951 0.09583 C -0.22986 0.09815 -0.23056 0.10092 -0.23003 0.1037 C -0.22847 0.12916 -0.2276 0.10903 -0.22865 0.12592 C -0.22604 0.14722 -0.22934 0.11852 -0.22847 0.1412 C -0.2276 0.1544 -0.22431 0.1706 -0.22222 0.18403 C -0.21892 0.20278 -0.21667 0.22129 -0.21076 0.24051 " pathEditMode="relative" rAng="-1339372" ptsTypes="fffffffffffffffffA">
                                      <p:cBhvr>
                                        <p:cTn id="1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1.11111E-6 C 0.00555 0.00787 0.00885 0.01643 0.01337 0.02384 C 0.01545 0.03079 0.01996 0.03981 0.02135 0.0463 C 0.02309 0.05532 0.02552 0.06505 0.02812 0.07384 C 0.03003 0.08935 0.03316 0.10486 0.03489 0.12037 C 0.0368 0.14028 0.03472 0.12917 0.03715 0.14028 C 0.03889 0.15532 0.04375 0.17685 0.03611 0.19051 C 0.03576 0.19236 0.03576 0.19491 0.03489 0.19676 C 0.03368 0.1993 0.03021 0.20417 0.03021 0.2044 C 0.02917 0.20833 0.02465 0.21574 0.02135 0.21805 C 0.01892 0.21967 0.01441 0.22292 0.01441 0.22315 C 0.00937 0.23171 0.01545 0.22315 0.00868 0.22801 C 0.00486 0.23079 0.00382 0.23518 -0.00035 0.23796 C -0.0007 0.23912 -0.00052 0.24097 -0.00156 0.2419 C -0.00347 0.24352 -0.00833 0.24444 -0.00833 0.24444 C -0.01077 0.25231 -0.01511 0.25671 -0.02066 0.2618 C -0.02743 0.26805 -0.03212 0.275 -0.04011 0.2794 L -0.04792 0.28704 " pathEditMode="relative" rAng="0" ptsTypes="ffffffffffffffffAA">
                                      <p:cBhvr>
                                        <p:cTn id="2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82a3ca485a9e39d7b6a72f3665dfdda2b8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211</Words>
  <Application>Microsoft Office PowerPoint</Application>
  <PresentationFormat>Экран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скачали презентацию  на сайте http://moideti.ucoz.ru/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2013-09-22T14:47:10Z</dcterms:created>
  <dcterms:modified xsi:type="dcterms:W3CDTF">2013-09-22T17:03:59Z</dcterms:modified>
</cp:coreProperties>
</file>