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4"/>
    <p:sldMasterId id="2147483662" r:id="rId5"/>
    <p:sldMasterId id="2147483663" r:id="rId6"/>
    <p:sldMasterId id="2147483664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F2B89108-F2EF-4771-AB0B-9BD9B9F29B44}">
  <a:tblStyle styleId="{F2B89108-F2EF-4771-AB0B-9BD9B9F29B44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21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11" Type="http://schemas.openxmlformats.org/officeDocument/2006/relationships/slide" Target="slides/slide3.xml"/><Relationship Id="rId33" Type="http://schemas.openxmlformats.org/officeDocument/2006/relationships/slide" Target="slides/slide25.xml"/><Relationship Id="rId10" Type="http://schemas.openxmlformats.org/officeDocument/2006/relationships/slide" Target="slides/slide2.xml"/><Relationship Id="rId32" Type="http://schemas.openxmlformats.org/officeDocument/2006/relationships/slide" Target="slides/slide24.xml"/><Relationship Id="rId13" Type="http://schemas.openxmlformats.org/officeDocument/2006/relationships/slide" Target="slides/slide5.xml"/><Relationship Id="rId35" Type="http://schemas.openxmlformats.org/officeDocument/2006/relationships/slide" Target="slides/slide27.xml"/><Relationship Id="rId12" Type="http://schemas.openxmlformats.org/officeDocument/2006/relationships/slide" Target="slides/slide4.xml"/><Relationship Id="rId34" Type="http://schemas.openxmlformats.org/officeDocument/2006/relationships/slide" Target="slides/slide26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slide" Target="slides/slide11.xml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/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/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ru-RU" sz="1200" u="none" cap="none" strike="noStrike"/>
              <a:t>*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0" y="8685211"/>
            <a:ext cx="6172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ru-RU" sz="500" u="none" cap="none" strike="noStrike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indent="0" lvl="0" marL="0" marR="0" rtl="0" algn="l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ru-RU" sz="500" u="none" cap="none" strike="noStrike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b="0" baseline="0" i="0" lang="ru-RU" sz="500" u="none" cap="none" strike="noStrike">
                <a:solidFill>
                  <a:srgbClr val="000000"/>
                </a:solidFill>
              </a:rPr>
            </a:br>
            <a:r>
              <a:rPr b="0" baseline="0" i="0" lang="ru-RU" sz="500" u="none" cap="none" strike="noStrike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48" name="Shape 48"/>
          <p:cNvSpPr txBox="1"/>
          <p:nvPr/>
        </p:nvSpPr>
        <p:spPr>
          <a:xfrm>
            <a:off x="6172200" y="8685211"/>
            <a:ext cx="684211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ru-RU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ru-RU" sz="1200" u="none" cap="none" strike="noStrik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Demo, Video etc. &quot;special&quot; slide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369219" y="649804"/>
            <a:ext cx="7043207" cy="1523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68954" y="4344987"/>
            <a:ext cx="7043207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-12681" marL="457181" marR="0" rtl="0" algn="ctr">
              <a:lnSpc>
                <a:spcPct val="90000"/>
              </a:lnSpc>
              <a:spcBef>
                <a:spcPts val="560"/>
              </a:spcBef>
              <a:buClr>
                <a:schemeClr val="lt1"/>
              </a:buClr>
              <a:buFont typeface="Calibri"/>
              <a:buNone/>
              <a:defRPr/>
            </a:lvl2pPr>
            <a:lvl3pPr indent="-12662" marL="914363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3pPr>
            <a:lvl4pPr indent="-12644" marL="1371545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4pPr>
            <a:lvl5pPr indent="-12626" marL="1828727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5pPr>
            <a:lvl6pPr indent="-12608" marL="2285909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indent="-12589" marL="274309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indent="-12571" marL="3200272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indent="-12553" marL="3657454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2" type="body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rgbClr val="A5A5A5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Титульный слайд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730249" y="4344987"/>
            <a:ext cx="7681913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-12681" marL="457181" marR="0" rtl="0" algn="ctr">
              <a:lnSpc>
                <a:spcPct val="90000"/>
              </a:lnSpc>
              <a:spcBef>
                <a:spcPts val="560"/>
              </a:spcBef>
              <a:buClr>
                <a:schemeClr val="lt1"/>
              </a:buClr>
              <a:buFont typeface="Calibri"/>
              <a:buNone/>
              <a:defRPr/>
            </a:lvl2pPr>
            <a:lvl3pPr indent="-12662" marL="914363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3pPr>
            <a:lvl4pPr indent="-12644" marL="1371545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4pPr>
            <a:lvl5pPr indent="-12626" marL="1828727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5pPr>
            <a:lvl6pPr indent="-12608" marL="2285909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indent="-12589" marL="274309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indent="-12571" marL="3200272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indent="-12553" marL="3657454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Use for slides with Software Code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722312" y="1905000"/>
            <a:ext cx="8040688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90000"/>
              </a:lnSpc>
              <a:spcBef>
                <a:spcPts val="0"/>
              </a:spcBef>
              <a:defRPr/>
            </a:lvl1pPr>
            <a:lvl2pPr rtl="0">
              <a:lnSpc>
                <a:spcPct val="90000"/>
              </a:lnSpc>
              <a:spcBef>
                <a:spcPts val="0"/>
              </a:spcBef>
              <a:defRPr/>
            </a:lvl2pPr>
            <a:lvl3pPr rtl="0">
              <a:lnSpc>
                <a:spcPct val="90000"/>
              </a:lnSpc>
              <a:spcBef>
                <a:spcPts val="0"/>
              </a:spcBef>
              <a:defRPr/>
            </a:lvl3pPr>
            <a:lvl4pPr rtl="0">
              <a:lnSpc>
                <a:spcPct val="90000"/>
              </a:lnSpc>
              <a:spcBef>
                <a:spcPts val="0"/>
              </a:spcBef>
              <a:defRPr/>
            </a:lvl4pPr>
            <a:lvl5pPr rtl="0">
              <a:lnSpc>
                <a:spcPct val="90000"/>
              </a:lnSpc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and Content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81000" y="1411553"/>
            <a:ext cx="8381999" cy="22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and Content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81000" y="1411553"/>
            <a:ext cx="8381999" cy="22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1pPr>
            <a:lvl2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2pPr>
            <a:lvl3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3pPr>
            <a:lvl4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4pPr>
            <a:lvl5pPr rtl="0">
              <a:spcBef>
                <a:spcPts val="0"/>
              </a:spcBef>
              <a:buClr>
                <a:schemeClr val="lt1"/>
              </a:buClr>
              <a:buFont typeface="Calibri"/>
              <a:buChar char="●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2" name="Shape 232"/>
          <p:cNvSpPr txBox="1"/>
          <p:nvPr>
            <p:ph idx="2" type="body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buClr>
                <a:srgbClr val="000000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WALKIN - Prints in GRAYSCA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Пустой слайд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Только заголовок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Сравнение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81000" y="1411553"/>
            <a:ext cx="4114800" cy="69249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lnSpc>
                <a:spcPct val="90000"/>
              </a:lnSpc>
              <a:spcBef>
                <a:spcPts val="0"/>
              </a:spcBef>
              <a:buFont typeface="Calibri"/>
              <a:buNone/>
              <a:defRPr/>
            </a:lvl1pPr>
            <a:lvl2pPr indent="-12681" marL="457181" rtl="0">
              <a:spcBef>
                <a:spcPts val="0"/>
              </a:spcBef>
              <a:buFont typeface="Calibri"/>
              <a:buNone/>
              <a:defRPr/>
            </a:lvl2pPr>
            <a:lvl3pPr indent="-12662" marL="914363" rtl="0">
              <a:spcBef>
                <a:spcPts val="0"/>
              </a:spcBef>
              <a:buFont typeface="Calibri"/>
              <a:buNone/>
              <a:defRPr/>
            </a:lvl3pPr>
            <a:lvl4pPr indent="-12644" marL="1371545" rtl="0">
              <a:spcBef>
                <a:spcPts val="0"/>
              </a:spcBef>
              <a:buFont typeface="Calibri"/>
              <a:buNone/>
              <a:defRPr/>
            </a:lvl4pPr>
            <a:lvl5pPr indent="-12626" marL="1828727" rtl="0">
              <a:spcBef>
                <a:spcPts val="0"/>
              </a:spcBef>
              <a:buFont typeface="Calibri"/>
              <a:buNone/>
              <a:defRPr/>
            </a:lvl5pPr>
            <a:lvl6pPr indent="-12608" marL="2285909" rtl="0">
              <a:spcBef>
                <a:spcPts val="0"/>
              </a:spcBef>
              <a:buFont typeface="Calibri"/>
              <a:buNone/>
              <a:defRPr/>
            </a:lvl6pPr>
            <a:lvl7pPr indent="-12589" marL="2743090" rtl="0">
              <a:spcBef>
                <a:spcPts val="0"/>
              </a:spcBef>
              <a:buFont typeface="Calibri"/>
              <a:buNone/>
              <a:defRPr/>
            </a:lvl7pPr>
            <a:lvl8pPr indent="-12571" marL="3200272" rtl="0">
              <a:spcBef>
                <a:spcPts val="0"/>
              </a:spcBef>
              <a:buFont typeface="Calibri"/>
              <a:buNone/>
              <a:defRPr/>
            </a:lvl8pPr>
            <a:lvl9pPr indent="-12553" marL="3657454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380998" y="2174875"/>
            <a:ext cx="4114800" cy="15373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81770" marL="281770" rtl="0">
              <a:spcBef>
                <a:spcPts val="0"/>
              </a:spcBef>
              <a:defRPr/>
            </a:lvl1pPr>
            <a:lvl2pPr indent="-270118" marL="562218" rtl="0">
              <a:spcBef>
                <a:spcPts val="0"/>
              </a:spcBef>
              <a:defRPr/>
            </a:lvl2pPr>
            <a:lvl3pPr indent="-254761" marL="813562" rtl="0">
              <a:spcBef>
                <a:spcPts val="0"/>
              </a:spcBef>
              <a:defRPr/>
            </a:lvl3pPr>
            <a:lvl4pPr indent="-237554" marL="1050354" rtl="0">
              <a:spcBef>
                <a:spcPts val="0"/>
              </a:spcBef>
              <a:defRPr/>
            </a:lvl4pPr>
            <a:lvl5pPr indent="-212410" marL="1279210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3" type="body"/>
          </p:nvPr>
        </p:nvSpPr>
        <p:spPr>
          <a:xfrm>
            <a:off x="4645980" y="1411553"/>
            <a:ext cx="4117019" cy="69249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lnSpc>
                <a:spcPct val="90000"/>
              </a:lnSpc>
              <a:spcBef>
                <a:spcPts val="0"/>
              </a:spcBef>
              <a:buFont typeface="Calibri"/>
              <a:buNone/>
              <a:defRPr/>
            </a:lvl1pPr>
            <a:lvl2pPr indent="-12681" marL="457181" rtl="0">
              <a:spcBef>
                <a:spcPts val="0"/>
              </a:spcBef>
              <a:buFont typeface="Calibri"/>
              <a:buNone/>
              <a:defRPr/>
            </a:lvl2pPr>
            <a:lvl3pPr indent="-12662" marL="914363" rtl="0">
              <a:spcBef>
                <a:spcPts val="0"/>
              </a:spcBef>
              <a:buFont typeface="Calibri"/>
              <a:buNone/>
              <a:defRPr/>
            </a:lvl3pPr>
            <a:lvl4pPr indent="-12644" marL="1371545" rtl="0">
              <a:spcBef>
                <a:spcPts val="0"/>
              </a:spcBef>
              <a:buFont typeface="Calibri"/>
              <a:buNone/>
              <a:defRPr/>
            </a:lvl4pPr>
            <a:lvl5pPr indent="-12626" marL="1828727" rtl="0">
              <a:spcBef>
                <a:spcPts val="0"/>
              </a:spcBef>
              <a:buFont typeface="Calibri"/>
              <a:buNone/>
              <a:defRPr/>
            </a:lvl5pPr>
            <a:lvl6pPr indent="-12608" marL="2285909" rtl="0">
              <a:spcBef>
                <a:spcPts val="0"/>
              </a:spcBef>
              <a:buFont typeface="Calibri"/>
              <a:buNone/>
              <a:defRPr/>
            </a:lvl6pPr>
            <a:lvl7pPr indent="-12589" marL="2743090" rtl="0">
              <a:spcBef>
                <a:spcPts val="0"/>
              </a:spcBef>
              <a:buFont typeface="Calibri"/>
              <a:buNone/>
              <a:defRPr/>
            </a:lvl7pPr>
            <a:lvl8pPr indent="-12571" marL="3200272" rtl="0">
              <a:spcBef>
                <a:spcPts val="0"/>
              </a:spcBef>
              <a:buFont typeface="Calibri"/>
              <a:buNone/>
              <a:defRPr/>
            </a:lvl8pPr>
            <a:lvl9pPr indent="-12553" marL="3657454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4" type="body"/>
          </p:nvPr>
        </p:nvSpPr>
        <p:spPr>
          <a:xfrm>
            <a:off x="4645026" y="2174875"/>
            <a:ext cx="4117974" cy="15373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96321" marL="296321" rtl="0">
              <a:spcBef>
                <a:spcPts val="0"/>
              </a:spcBef>
              <a:defRPr/>
            </a:lvl1pPr>
            <a:lvl2pPr indent="-278055" marL="570155" rtl="0">
              <a:spcBef>
                <a:spcPts val="0"/>
              </a:spcBef>
              <a:defRPr/>
            </a:lvl2pPr>
            <a:lvl3pPr indent="-249998" marL="821499" rtl="0">
              <a:spcBef>
                <a:spcPts val="0"/>
              </a:spcBef>
              <a:defRPr/>
            </a:lvl3pPr>
            <a:lvl4pPr indent="-237554" marL="1050354" rtl="0">
              <a:spcBef>
                <a:spcPts val="0"/>
              </a:spcBef>
              <a:defRPr/>
            </a:lvl4pPr>
            <a:lvl5pPr indent="-225110" marL="1279210"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Два объекта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81000" y="1411553"/>
            <a:ext cx="4114800" cy="21298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9976" marL="339976" rtl="0">
              <a:lnSpc>
                <a:spcPct val="90000"/>
              </a:lnSpc>
              <a:spcBef>
                <a:spcPts val="0"/>
              </a:spcBef>
              <a:defRPr/>
            </a:lvl1pPr>
            <a:lvl2pPr indent="-330438" marL="673338" rtl="0">
              <a:lnSpc>
                <a:spcPct val="90000"/>
              </a:lnSpc>
              <a:spcBef>
                <a:spcPts val="0"/>
              </a:spcBef>
              <a:defRPr/>
            </a:lvl2pPr>
            <a:lvl3pPr indent="-293385" marL="953785" rtl="0">
              <a:lnSpc>
                <a:spcPct val="90000"/>
              </a:lnSpc>
              <a:spcBef>
                <a:spcPts val="0"/>
              </a:spcBef>
              <a:defRPr/>
            </a:lvl3pPr>
            <a:lvl4pPr indent="-275118" marL="1227618" rtl="0">
              <a:lnSpc>
                <a:spcPct val="90000"/>
              </a:lnSpc>
              <a:spcBef>
                <a:spcPts val="0"/>
              </a:spcBef>
              <a:defRPr/>
            </a:lvl4pPr>
            <a:lvl5pPr indent="-284102" marL="1516002" rtl="0">
              <a:lnSpc>
                <a:spcPct val="90000"/>
              </a:lnSpc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48200" y="1411553"/>
            <a:ext cx="4114800" cy="21298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7914" marL="347914" rtl="0">
              <a:lnSpc>
                <a:spcPct val="90000"/>
              </a:lnSpc>
              <a:spcBef>
                <a:spcPts val="0"/>
              </a:spcBef>
              <a:defRPr/>
            </a:lvl1pPr>
            <a:lvl2pPr indent="-343138" marL="673338" rtl="0">
              <a:lnSpc>
                <a:spcPct val="90000"/>
              </a:lnSpc>
              <a:spcBef>
                <a:spcPts val="0"/>
              </a:spcBef>
              <a:defRPr/>
            </a:lvl2pPr>
            <a:lvl3pPr indent="-314022" marL="961722" rtl="0">
              <a:lnSpc>
                <a:spcPct val="90000"/>
              </a:lnSpc>
              <a:spcBef>
                <a:spcPts val="0"/>
              </a:spcBef>
              <a:defRPr/>
            </a:lvl3pPr>
            <a:lvl4pPr indent="-275118" marL="1227618" rtl="0">
              <a:lnSpc>
                <a:spcPct val="90000"/>
              </a:lnSpc>
              <a:spcBef>
                <a:spcPts val="0"/>
              </a:spcBef>
              <a:defRPr/>
            </a:lvl4pPr>
            <a:lvl5pPr indent="-284102" marL="1516002" rtl="0">
              <a:lnSpc>
                <a:spcPct val="90000"/>
              </a:lnSpc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Заголовок и объект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81000" y="1412875"/>
            <a:ext cx="8381999" cy="2210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90000"/>
              </a:lnSpc>
              <a:spcBef>
                <a:spcPts val="0"/>
              </a:spcBef>
              <a:defRPr/>
            </a:lvl1pPr>
            <a:lvl2pPr rtl="0">
              <a:lnSpc>
                <a:spcPct val="90000"/>
              </a:lnSpc>
              <a:spcBef>
                <a:spcPts val="0"/>
              </a:spcBef>
              <a:defRPr/>
            </a:lvl2pPr>
            <a:lvl3pPr rtl="0">
              <a:lnSpc>
                <a:spcPct val="90000"/>
              </a:lnSpc>
              <a:spcBef>
                <a:spcPts val="0"/>
              </a:spcBef>
              <a:defRPr/>
            </a:lvl3pPr>
            <a:lvl4pPr rtl="0">
              <a:lnSpc>
                <a:spcPct val="90000"/>
              </a:lnSpc>
              <a:spcBef>
                <a:spcPts val="0"/>
              </a:spcBef>
              <a:defRPr/>
            </a:lvl4pPr>
            <a:lvl5pPr rtl="0">
              <a:lnSpc>
                <a:spcPct val="90000"/>
              </a:lnSpc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and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81000" y="1411551"/>
            <a:ext cx="8381999" cy="2210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lnSpc>
                <a:spcPct val="90000"/>
              </a:lnSpc>
              <a:spcBef>
                <a:spcPts val="0"/>
              </a:spcBef>
              <a:defRPr/>
            </a:lvl1pPr>
            <a:lvl2pPr rtl="0">
              <a:lnSpc>
                <a:spcPct val="90000"/>
              </a:lnSpc>
              <a:spcBef>
                <a:spcPts val="0"/>
              </a:spcBef>
              <a:defRPr/>
            </a:lvl2pPr>
            <a:lvl3pPr rtl="0">
              <a:lnSpc>
                <a:spcPct val="90000"/>
              </a:lnSpc>
              <a:spcBef>
                <a:spcPts val="0"/>
              </a:spcBef>
              <a:defRPr/>
            </a:lvl3pPr>
            <a:lvl4pPr rtl="0">
              <a:lnSpc>
                <a:spcPct val="90000"/>
              </a:lnSpc>
              <a:spcBef>
                <a:spcPts val="0"/>
              </a:spcBef>
              <a:defRPr/>
            </a:lvl4pPr>
            <a:lvl5pPr rtl="0">
              <a:lnSpc>
                <a:spcPct val="90000"/>
              </a:lnSpc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Demo, Video etc. &quot;special&quot; slide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x="1369219" y="649804"/>
            <a:ext cx="7043207" cy="1523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1368954" y="4344987"/>
            <a:ext cx="7043207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-12681" marL="457181" marR="0" rtl="0" algn="ctr">
              <a:lnSpc>
                <a:spcPct val="90000"/>
              </a:lnSpc>
              <a:spcBef>
                <a:spcPts val="560"/>
              </a:spcBef>
              <a:buClr>
                <a:schemeClr val="lt1"/>
              </a:buClr>
              <a:buFont typeface="Calibri"/>
              <a:buNone/>
              <a:defRPr/>
            </a:lvl2pPr>
            <a:lvl3pPr indent="-12662" marL="914363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3pPr>
            <a:lvl4pPr indent="-12644" marL="1371545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4pPr>
            <a:lvl5pPr indent="-12626" marL="1828727" marR="0" rtl="0" algn="ctr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None/>
              <a:defRPr/>
            </a:lvl5pPr>
            <a:lvl6pPr indent="-12608" marL="2285909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indent="-12589" marL="2743090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indent="-12571" marL="3200272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indent="-12553" marL="3657454" marR="0" rtl="0" algn="ctr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0"/>
              </a:spcBef>
              <a:buClr>
                <a:srgbClr val="A5A5A5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jp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1.xml"/><Relationship Id="rId4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381000" y="1412875"/>
            <a:ext cx="8381999" cy="21351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3675" marL="396875" marR="0" rtl="0" algn="l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Font typeface="Calibri"/>
              <a:buChar char="•"/>
              <a:defRPr/>
            </a:lvl1pPr>
            <a:lvl2pPr indent="-228600" marL="914400" marR="0" rtl="0" algn="l">
              <a:lnSpc>
                <a:spcPct val="90000"/>
              </a:lnSpc>
              <a:spcBef>
                <a:spcPts val="560"/>
              </a:spcBef>
              <a:buClr>
                <a:schemeClr val="lt1"/>
              </a:buClr>
              <a:buFont typeface="Calibri"/>
              <a:buChar char="•"/>
              <a:defRPr/>
            </a:lvl2pPr>
            <a:lvl3pPr indent="-192087" marL="1258888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3pPr>
            <a:lvl4pPr indent="-195262" marL="1604963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4pPr>
            <a:lvl5pPr indent="-188913" marL="1941513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5pPr>
            <a:lvl6pPr indent="-114199" marL="2514499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6pPr>
            <a:lvl7pPr indent="-114181" marL="2971681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7pPr>
            <a:lvl8pPr indent="-114163" marL="3428863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8pPr>
            <a:lvl9pPr indent="-114144" marL="3886045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300162"/>
            <a:ext cx="9144000" cy="5557837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722312" y="1905000"/>
            <a:ext cx="8040686" cy="2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Font typeface="Courier New"/>
              <a:buNone/>
              <a:defRPr/>
            </a:lvl1pPr>
            <a:lvl2pPr indent="-16653" marL="384954" marR="0" rtl="0" algn="l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Courier New"/>
              <a:buNone/>
              <a:defRPr/>
            </a:lvl2pPr>
            <a:lvl3pPr indent="-12670" marL="761970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ourier New"/>
              <a:buNone/>
              <a:defRPr/>
            </a:lvl3pPr>
            <a:lvl4pPr indent="-1808" marL="1094009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ourier New"/>
              <a:buNone/>
              <a:defRPr/>
            </a:lvl4pPr>
            <a:lvl5pPr indent="-3646" marL="1426047" marR="0" rtl="0" algn="l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ourier New"/>
              <a:buNone/>
              <a:defRPr/>
            </a:lvl5pPr>
            <a:lvl6pPr indent="-114199" marL="2514499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14181" marL="2971681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14163" marL="3428863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14144" marL="3886045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81000" y="1412875"/>
            <a:ext cx="8381999" cy="21351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3675" marL="396875" marR="0" rtl="0" algn="l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Font typeface="Calibri"/>
              <a:buChar char="•"/>
              <a:defRPr/>
            </a:lvl1pPr>
            <a:lvl2pPr indent="-228600" marL="914400" marR="0" rtl="0" algn="l">
              <a:lnSpc>
                <a:spcPct val="90000"/>
              </a:lnSpc>
              <a:spcBef>
                <a:spcPts val="560"/>
              </a:spcBef>
              <a:buClr>
                <a:schemeClr val="lt1"/>
              </a:buClr>
              <a:buFont typeface="Calibri"/>
              <a:buChar char="•"/>
              <a:defRPr/>
            </a:lvl2pPr>
            <a:lvl3pPr indent="-192087" marL="1258888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3pPr>
            <a:lvl4pPr indent="-195262" marL="1604963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4pPr>
            <a:lvl5pPr indent="-188913" marL="1941513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5pPr>
            <a:lvl6pPr indent="-114199" marL="2514499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6pPr>
            <a:lvl7pPr indent="-114181" marL="2971681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7pPr>
            <a:lvl8pPr indent="-114163" marL="3428863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8pPr>
            <a:lvl9pPr indent="-114144" marL="3886045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81000" y="230187"/>
            <a:ext cx="8381999" cy="6651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rgbClr val="FFFFB9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81000" y="1412875"/>
            <a:ext cx="8381999" cy="21351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3675" marL="396875" marR="0" rtl="0" algn="l">
              <a:lnSpc>
                <a:spcPct val="90000"/>
              </a:lnSpc>
              <a:spcBef>
                <a:spcPts val="640"/>
              </a:spcBef>
              <a:buClr>
                <a:schemeClr val="lt1"/>
              </a:buClr>
              <a:buFont typeface="Calibri"/>
              <a:buChar char="•"/>
              <a:defRPr/>
            </a:lvl1pPr>
            <a:lvl2pPr indent="-228600" marL="914400" marR="0" rtl="0" algn="l">
              <a:lnSpc>
                <a:spcPct val="90000"/>
              </a:lnSpc>
              <a:spcBef>
                <a:spcPts val="560"/>
              </a:spcBef>
              <a:buClr>
                <a:schemeClr val="lt1"/>
              </a:buClr>
              <a:buFont typeface="Calibri"/>
              <a:buChar char="•"/>
              <a:defRPr/>
            </a:lvl2pPr>
            <a:lvl3pPr indent="-192087" marL="1258888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3pPr>
            <a:lvl4pPr indent="-195262" marL="1604963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4pPr>
            <a:lvl5pPr indent="-188913" marL="1941513" marR="0" rtl="0" algn="l">
              <a:lnSpc>
                <a:spcPct val="90000"/>
              </a:lnSpc>
              <a:spcBef>
                <a:spcPts val="480"/>
              </a:spcBef>
              <a:buClr>
                <a:schemeClr val="lt1"/>
              </a:buClr>
              <a:buFont typeface="Calibri"/>
              <a:buChar char="•"/>
              <a:defRPr/>
            </a:lvl5pPr>
            <a:lvl6pPr indent="-114199" marL="2514499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6pPr>
            <a:lvl7pPr indent="-114181" marL="2971681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7pPr>
            <a:lvl8pPr indent="-114163" marL="3428863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8pPr>
            <a:lvl9pPr indent="-114144" marL="3886045" marR="0" rtl="0" algn="l">
              <a:spcBef>
                <a:spcPts val="400"/>
              </a:spcBef>
              <a:buClr>
                <a:schemeClr val="lt1"/>
              </a:buClr>
              <a:buFont typeface="Calibri"/>
              <a:buChar char="•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office.microsoft.com/ru-ru/excel-help/HA001233737.asp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714347" y="785793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54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Використання табличного редактора Excel в діяльності вихователя, фахівця ДНЗ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785812" y="4643437"/>
            <a:ext cx="7681911" cy="12938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baseline="0" i="0" lang="ru-RU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06.02.2013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baseline="0" i="0" lang="ru-RU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Самойлова І.А., методист НМЦ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b="0" baseline="0" i="0" lang="ru-RU" sz="3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м.Енергодар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Закладка «Граница»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62" y="1214437"/>
            <a:ext cx="7715250" cy="5343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Сортировка данных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1143000"/>
            <a:ext cx="7858125" cy="53578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Фильтрация данных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381000" y="1411287"/>
            <a:ext cx="8381999" cy="41862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1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Фильтр </a:t>
            </a:r>
            <a:r>
              <a:rPr b="1" baseline="0" i="1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– инструмент Excel, позволяющий отобразить на экране </a:t>
            </a:r>
            <a:r>
              <a:rPr b="1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только записи, удовлетворяющие определенному условию.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Для успешной фильтрации данных рекомендуется проверить, как организованы заголовки в таблице, и при необходимости вставить строку с условными заголовками столбцов.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Фильтрация данных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1143000"/>
            <a:ext cx="7858124" cy="5399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1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Типы диаграмм в Excel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00062" y="1000125"/>
            <a:ext cx="8072437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Гистограмма </a:t>
            </a:r>
            <a:r>
              <a:rPr b="0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показывает изменение данных за определенный период времени и иллюстрирует соотношение отдельных значений данных.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7125" y="2414586"/>
            <a:ext cx="7169149" cy="425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1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Типы диаграмм в Excel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428625" y="1071562"/>
            <a:ext cx="8358186" cy="830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Линейчатая </a:t>
            </a:r>
            <a:r>
              <a:rPr b="0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диаграмма отражает взаимное соотношение отдельных компонентов таблицы.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387" y="1920875"/>
            <a:ext cx="7954961" cy="4589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1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Типы диаграмм в Excel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28625" y="1071562"/>
            <a:ext cx="8358186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Круговая </a:t>
            </a:r>
            <a:r>
              <a:rPr b="0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диаграмма характеризует как абсолютную величину каждого элемента ряда данных, так и его вклад в общую сумму.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2346325"/>
            <a:ext cx="8101012" cy="4097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1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Типы диаграмм в Excel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28625" y="1071562"/>
            <a:ext cx="8072437" cy="8302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Графики</a:t>
            </a:r>
            <a:r>
              <a:rPr b="0" baseline="0" i="0" lang="ru-RU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позволяют изображать непрерывное изменение данных с течением времени в едином масштабе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650" y="2200275"/>
            <a:ext cx="7954961" cy="4383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Построение диаграммы (1)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5875" y="1428750"/>
            <a:ext cx="6858000" cy="4957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Построение диаграммы (1)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25" y="1285875"/>
            <a:ext cx="8215312" cy="5405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Мета: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381000" y="1411287"/>
            <a:ext cx="8381999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375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ru-RU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ознайомлення з технологією проведення вебінарів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оволодіння основними прийомами роботи з табличним редактором Excel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Построение диаграммы (2)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1285875"/>
            <a:ext cx="7858125" cy="5286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Построение диаграммы (2)</a:t>
            </a: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375" y="1214437"/>
            <a:ext cx="7929561" cy="542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Ввод формул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381000" y="1411287"/>
            <a:ext cx="8381999" cy="45799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Выделить ячейку левой кнопкой мыши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Поставить знак «=» и прописать необходимые действия с ячейками. Для этого используем: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адрес ячейки, например: А12, В3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значки: сложение +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вычитание -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умножение *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		деление /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81000" y="230187"/>
            <a:ext cx="8381999" cy="132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Ввод формул с помощью мастера функций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0125" y="1608137"/>
            <a:ext cx="7607299" cy="4906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81000" y="230187"/>
            <a:ext cx="8381999" cy="13295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Ввод формул с помощью мастера функций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1562" y="1643061"/>
            <a:ext cx="7497761" cy="5005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Копирование формул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381000" y="1411287"/>
            <a:ext cx="8381999" cy="5613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Установите курсор в правый нижний угол копируемой ячейки (курсор должен принять форму черного креста ).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Протащите мышь при нажатой левой кнопке мыши по диапазону, в который копируется формула.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При копировании формул относительные адреса ячеек автоматически пересчитываются. Для фиксации ссылки на одну ячейку используются т.н. абсолютные адреса ячеек.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Копирование формул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81000" y="1411287"/>
            <a:ext cx="8381999" cy="364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Адрес ячейки, содержащий знаки доллара, называется </a:t>
            </a:r>
            <a:r>
              <a:rPr b="1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абсолютным адресом ячейки (например, </a:t>
            </a: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$A$2, $C$12)</a:t>
            </a:r>
            <a:r>
              <a:rPr b="1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Быстро установить значки $ можно с помощью клавиши F4. Для этого щелкните в строке редактирования около адреса фиксируемой ячейки и нажмите на клавиатуре клавишу F4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Джерела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381000" y="1411287"/>
            <a:ext cx="8381999" cy="4383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Лёзина Т.А., Орлова М.И. MS Excel (расширенные возможности использования).Учебное пособие. Санкт-Петербург, 2003.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Типы диаграмм </a:t>
            </a:r>
            <a:r>
              <a:rPr b="0" baseline="0" i="0" lang="ru-RU" sz="3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http://office.microsoft.com/ru-ru/excel-help/HA001233737.aspx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План консультації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81000" y="1411287"/>
            <a:ext cx="8381999" cy="39766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введення даних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форматування таблиці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сортування та фільтрація інформації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робота з діаграмами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використання майстра формул, найпростіші підрахунки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Типы данных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81000" y="1411287"/>
            <a:ext cx="8381999" cy="42544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текст – любая последовательность символов (данные текстового типа используются для заголовков таблиц, заголовков строк и столбцов, комментариев);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6875" lvl="0" marL="396875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числовые константы: 5; 3,14;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Типы данных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81000" y="1411287"/>
            <a:ext cx="8381999" cy="364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96875" lvl="0" marL="39687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формулы – выражения, начинающиеся со знака «=», состоящие из числовых величин, адресов ячеек, функций и соединяющих их арифметических операций, например: =А5*2/В1;</a:t>
            </a:r>
          </a:p>
          <a:p>
            <a:pPr indent="-396875" lvl="0" marL="396875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b="0" baseline="0" i="0" lang="ru-RU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функции – запрограммированные в Excel стандартные формулы (например, функция суммирования имеет вид =СУММ(А1:А2))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Форматирование таблицы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8687" y="1214437"/>
            <a:ext cx="7429500" cy="5500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Команда «Формат ячейки»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50" y="1285875"/>
            <a:ext cx="7572374" cy="5151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Работа с закладкой «Число»</a:t>
            </a:r>
          </a:p>
        </p:txBody>
      </p:sp>
      <p:graphicFrame>
        <p:nvGraphicFramePr>
          <p:cNvPr id="94" name="Shape 94"/>
          <p:cNvGraphicFramePr/>
          <p:nvPr/>
        </p:nvGraphicFramePr>
        <p:xfrm>
          <a:off x="381000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{F2B89108-F2EF-4771-AB0B-9BD9B9F29B44}</a:tableStyleId>
              </a:tblPr>
              <a:tblGrid>
                <a:gridCol w="2405050"/>
                <a:gridCol w="1571625"/>
                <a:gridCol w="4405300"/>
              </a:tblGrid>
              <a:tr h="63975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b="1" baseline="0" lang="ru-RU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Представление числа 100 в</a:t>
                      </a:r>
                    </a:p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b="1" baseline="0" lang="ru-RU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разных форматах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1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b="1" baseline="0" lang="ru-RU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Пояснения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1"/>
                    </a:solidFill>
                  </a:tcPr>
                </a:tc>
              </a:tr>
              <a:tr h="914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Числовой, с двумя</a:t>
                      </a: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знаками после</a:t>
                      </a: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запятой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100,00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Числовой формат позволяет отображать</a:t>
                      </a: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любое количество знаков после запятой с</a:t>
                      </a: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соблюдением правил округления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</a:tr>
              <a:tr h="3667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денежный (в рублях)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100,00р.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4E7"/>
                    </a:solidFill>
                  </a:tcPr>
                </a:tc>
              </a:tr>
              <a:tr h="15652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дата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09.04.1900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Microsoft Excel хранит даты в виде</a:t>
                      </a: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последовательных чисел. По умолчанию, дате 1 января 1900 года соответствует порядковый номер 1, а 1 января 2008 года — 39448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</a:tr>
              <a:tr h="6397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процентный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10000,00%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4E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 процентном формате число умножается на 100%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4E7"/>
                    </a:solidFill>
                  </a:tcPr>
                </a:tc>
              </a:tr>
              <a:tr h="9144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текстовый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Calibri"/>
                        <a:buNone/>
                      </a:pPr>
                      <a:r>
                        <a:rPr baseline="0" lang="ru-RU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Текстовый формат обычно используется для ввода чисел, начинающихся с 0: 001: 0010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E8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81000" y="230187"/>
            <a:ext cx="8381999" cy="6647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B9"/>
              </a:buClr>
              <a:buSzPct val="25000"/>
              <a:buFont typeface="Calibri"/>
              <a:buNone/>
            </a:pPr>
            <a:r>
              <a:rPr b="0" baseline="0" i="0" lang="ru-RU" sz="4800" u="none" cap="none" strike="noStrike">
                <a:solidFill>
                  <a:srgbClr val="FFFFB9"/>
                </a:solidFill>
                <a:latin typeface="Calibri"/>
                <a:ea typeface="Calibri"/>
                <a:cs typeface="Calibri"/>
                <a:sym typeface="Calibri"/>
              </a:rPr>
              <a:t>Закладка  «Выравнивание»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50" y="1143000"/>
            <a:ext cx="7286625" cy="5335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S010286709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TS010286709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TS010286709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