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48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48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70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28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8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14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82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336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244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447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BC145-4904-4C34-B2F9-D1B31F6F2AD1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A8710-2189-4712-A84D-A5E1366322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9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krasgr.ru/assets/images/ds/ds.ddu/ds.ddu3.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27" y="2522038"/>
            <a:ext cx="352653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krasgr.ru/assets/images/ds/ds.ddu/ds.ddu3.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822" y="474298"/>
            <a:ext cx="352653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krasgr.ru/assets/images/ds/ds.ddu/ds.ddu3.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7060" y="2627900"/>
            <a:ext cx="352653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krasgr.ru/assets/images/ds/ds.ddu/ds.ddu3.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849" y="670533"/>
            <a:ext cx="352653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6325" y="-21344"/>
            <a:ext cx="10585892" cy="766763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Маршрут цветочного путешествия </a:t>
            </a:r>
            <a:endParaRPr lang="ru-RU" b="1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0530" y="3069718"/>
            <a:ext cx="2520000" cy="1718182"/>
          </a:xfrm>
          <a:prstGeom prst="rect">
            <a:avLst/>
          </a:prstGeom>
        </p:spPr>
      </p:pic>
      <p:pic>
        <p:nvPicPr>
          <p:cNvPr id="1028" name="Picture 4" descr="http://krasgr.ru/assets/images/ds/ds.ddu/ds.ddu3.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682038"/>
            <a:ext cx="352653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krasgr.ru/assets/images/ds/ds.ddu/ds.ddu3.i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335" y="4682038"/>
            <a:ext cx="352653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бъект 3"/>
          <p:cNvSpPr txBox="1">
            <a:spLocks/>
          </p:cNvSpPr>
          <p:nvPr/>
        </p:nvSpPr>
        <p:spPr>
          <a:xfrm>
            <a:off x="1996312" y="5057187"/>
            <a:ext cx="2570387" cy="1079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Подготовка к путешествию</a:t>
            </a:r>
            <a:endParaRPr lang="ru-RU" sz="4000" b="1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3" name="Объект 3"/>
          <p:cNvSpPr txBox="1">
            <a:spLocks/>
          </p:cNvSpPr>
          <p:nvPr/>
        </p:nvSpPr>
        <p:spPr>
          <a:xfrm>
            <a:off x="632899" y="2818365"/>
            <a:ext cx="2883785" cy="1079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36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1 остановка:</a:t>
            </a:r>
          </a:p>
          <a:p>
            <a:pPr>
              <a:lnSpc>
                <a:spcPct val="100000"/>
              </a:lnSpc>
            </a:pPr>
            <a:r>
              <a:rPr lang="ru-RU" sz="40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Исследователи</a:t>
            </a:r>
            <a:endParaRPr lang="ru-RU" sz="4000" b="1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4" name="Объект 3"/>
          <p:cNvSpPr txBox="1">
            <a:spLocks/>
          </p:cNvSpPr>
          <p:nvPr/>
        </p:nvSpPr>
        <p:spPr>
          <a:xfrm>
            <a:off x="2030194" y="754623"/>
            <a:ext cx="2883785" cy="1079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F0000"/>
                </a:solidFill>
                <a:latin typeface="Propisi" panose="02000508030000020003" pitchFamily="2" charset="0"/>
              </a:rPr>
              <a:t>2</a:t>
            </a:r>
            <a:r>
              <a:rPr lang="ru-RU" sz="36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 остановка:</a:t>
            </a:r>
          </a:p>
          <a:p>
            <a:pPr>
              <a:lnSpc>
                <a:spcPct val="100000"/>
              </a:lnSpc>
            </a:pPr>
            <a:r>
              <a:rPr lang="ru-RU" sz="40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Лекари</a:t>
            </a:r>
            <a:endParaRPr lang="ru-RU" sz="4000" b="1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5" name="Объект 3"/>
          <p:cNvSpPr txBox="1">
            <a:spLocks/>
          </p:cNvSpPr>
          <p:nvPr/>
        </p:nvSpPr>
        <p:spPr>
          <a:xfrm>
            <a:off x="5954199" y="984604"/>
            <a:ext cx="2883785" cy="1079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F0000"/>
                </a:solidFill>
                <a:latin typeface="Propisi" panose="02000508030000020003" pitchFamily="2" charset="0"/>
              </a:rPr>
              <a:t>3</a:t>
            </a:r>
            <a:r>
              <a:rPr lang="ru-RU" sz="36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 остановка:</a:t>
            </a:r>
          </a:p>
          <a:p>
            <a:pPr>
              <a:lnSpc>
                <a:spcPct val="100000"/>
              </a:lnSpc>
            </a:pPr>
            <a:r>
              <a:rPr lang="ru-RU" sz="40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Цветоводы</a:t>
            </a:r>
            <a:endParaRPr lang="ru-RU" sz="4000" b="1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6" name="Объект 3"/>
          <p:cNvSpPr txBox="1">
            <a:spLocks/>
          </p:cNvSpPr>
          <p:nvPr/>
        </p:nvSpPr>
        <p:spPr>
          <a:xfrm>
            <a:off x="8898432" y="2982659"/>
            <a:ext cx="2883785" cy="1079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F0000"/>
                </a:solidFill>
                <a:latin typeface="Propisi" panose="02000508030000020003" pitchFamily="2" charset="0"/>
              </a:rPr>
              <a:t>4</a:t>
            </a:r>
            <a:r>
              <a:rPr lang="ru-RU" sz="36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 остановка:</a:t>
            </a:r>
          </a:p>
          <a:p>
            <a:pPr>
              <a:lnSpc>
                <a:spcPct val="100000"/>
              </a:lnSpc>
            </a:pPr>
            <a:r>
              <a:rPr lang="ru-RU" sz="40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Журналисты</a:t>
            </a:r>
            <a:endParaRPr lang="ru-RU" sz="4000" b="1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sp>
        <p:nvSpPr>
          <p:cNvPr id="17" name="Объект 3"/>
          <p:cNvSpPr txBox="1">
            <a:spLocks/>
          </p:cNvSpPr>
          <p:nvPr/>
        </p:nvSpPr>
        <p:spPr>
          <a:xfrm>
            <a:off x="6942632" y="4940026"/>
            <a:ext cx="3397692" cy="10795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ru-RU" sz="3600" b="1" dirty="0">
                <a:solidFill>
                  <a:srgbClr val="FF0000"/>
                </a:solidFill>
                <a:latin typeface="Propisi" panose="02000508030000020003" pitchFamily="2" charset="0"/>
              </a:rPr>
              <a:t>5</a:t>
            </a:r>
            <a:r>
              <a:rPr lang="ru-RU" sz="36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 остановка:</a:t>
            </a:r>
          </a:p>
          <a:p>
            <a:pPr>
              <a:lnSpc>
                <a:spcPct val="100000"/>
              </a:lnSpc>
            </a:pPr>
            <a:r>
              <a:rPr lang="ru-RU" sz="4000" b="1" dirty="0" smtClean="0">
                <a:solidFill>
                  <a:srgbClr val="FF0000"/>
                </a:solidFill>
                <a:latin typeface="Propisi" panose="02000508030000020003" pitchFamily="2" charset="0"/>
              </a:rPr>
              <a:t>Подведение итогов</a:t>
            </a:r>
            <a:endParaRPr lang="ru-RU" sz="4000" b="1" dirty="0">
              <a:solidFill>
                <a:srgbClr val="FF0000"/>
              </a:solidFill>
              <a:latin typeface="Propisi" panose="02000508030000020003" pitchFamily="2" charset="0"/>
            </a:endParaRPr>
          </a:p>
        </p:txBody>
      </p:sp>
      <p:cxnSp>
        <p:nvCxnSpPr>
          <p:cNvPr id="19" name="Скругленная соединительная линия 18"/>
          <p:cNvCxnSpPr/>
          <p:nvPr/>
        </p:nvCxnSpPr>
        <p:spPr>
          <a:xfrm rot="10800000">
            <a:off x="3281507" y="4410919"/>
            <a:ext cx="1148572" cy="567446"/>
          </a:xfrm>
          <a:prstGeom prst="curvedConnector3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/>
          <p:nvPr/>
        </p:nvCxnSpPr>
        <p:spPr>
          <a:xfrm rot="10800000">
            <a:off x="2275886" y="2350575"/>
            <a:ext cx="1148572" cy="567446"/>
          </a:xfrm>
          <a:prstGeom prst="curvedConnector3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/>
          <p:nvPr/>
        </p:nvCxnSpPr>
        <p:spPr>
          <a:xfrm rot="10800000">
            <a:off x="4891027" y="1666765"/>
            <a:ext cx="1148572" cy="567446"/>
          </a:xfrm>
          <a:prstGeom prst="curvedConnector3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Скругленная соединительная линия 24"/>
          <p:cNvCxnSpPr/>
          <p:nvPr/>
        </p:nvCxnSpPr>
        <p:spPr>
          <a:xfrm rot="10800000">
            <a:off x="8891132" y="2303016"/>
            <a:ext cx="1148572" cy="567446"/>
          </a:xfrm>
          <a:prstGeom prst="curvedConnector3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/>
          <p:nvPr/>
        </p:nvCxnSpPr>
        <p:spPr>
          <a:xfrm rot="10800000" flipV="1">
            <a:off x="9169082" y="4642107"/>
            <a:ext cx="1171242" cy="363281"/>
          </a:xfrm>
          <a:prstGeom prst="curvedConnector3">
            <a:avLst/>
          </a:prstGeom>
          <a:ln>
            <a:solidFill>
              <a:srgbClr val="0070C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08593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TC103457491[[fn=Метрополия]]</Template>
  <TotalTime>8</TotalTime>
  <Words>27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Propisi</vt:lpstr>
      <vt:lpstr>Тема Office</vt:lpstr>
      <vt:lpstr>Маршрут цветочного путешествия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Маршрут цветочного путешествия</dc:title>
  <dc:creator>Наталья Бибик</dc:creator>
  <cp:lastModifiedBy>Наталья Бибик</cp:lastModifiedBy>
  <cp:revision>2</cp:revision>
  <dcterms:created xsi:type="dcterms:W3CDTF">2014-10-19T08:37:01Z</dcterms:created>
  <dcterms:modified xsi:type="dcterms:W3CDTF">2014-10-19T08:45:51Z</dcterms:modified>
</cp:coreProperties>
</file>