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E5EB-3BB0-479C-85EF-D58C8B2AC0FB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3C7D-260A-4BB2-BCF4-A944FF53D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684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E5EB-3BB0-479C-85EF-D58C8B2AC0FB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3C7D-260A-4BB2-BCF4-A944FF53D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18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E5EB-3BB0-479C-85EF-D58C8B2AC0FB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3C7D-260A-4BB2-BCF4-A944FF53D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8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E5EB-3BB0-479C-85EF-D58C8B2AC0FB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3C7D-260A-4BB2-BCF4-A944FF53D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01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E5EB-3BB0-479C-85EF-D58C8B2AC0FB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3C7D-260A-4BB2-BCF4-A944FF53D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579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E5EB-3BB0-479C-85EF-D58C8B2AC0FB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3C7D-260A-4BB2-BCF4-A944FF53D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73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E5EB-3BB0-479C-85EF-D58C8B2AC0FB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3C7D-260A-4BB2-BCF4-A944FF53D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81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E5EB-3BB0-479C-85EF-D58C8B2AC0FB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3C7D-260A-4BB2-BCF4-A944FF53D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522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E5EB-3BB0-479C-85EF-D58C8B2AC0FB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3C7D-260A-4BB2-BCF4-A944FF53D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8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E5EB-3BB0-479C-85EF-D58C8B2AC0FB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3C7D-260A-4BB2-BCF4-A944FF53D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64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E5EB-3BB0-479C-85EF-D58C8B2AC0FB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3C7D-260A-4BB2-BCF4-A944FF53D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951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BE5EB-3BB0-479C-85EF-D58C8B2AC0FB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C3C7D-260A-4BB2-BCF4-A944FF53D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92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2" y="260648"/>
            <a:ext cx="8616956" cy="646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280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92954" cy="644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812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568951" cy="642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654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1" y="260648"/>
            <a:ext cx="8616957" cy="646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841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0959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Инна</cp:lastModifiedBy>
  <cp:revision>1</cp:revision>
  <dcterms:created xsi:type="dcterms:W3CDTF">2014-05-08T12:24:52Z</dcterms:created>
  <dcterms:modified xsi:type="dcterms:W3CDTF">2014-05-08T12:27:31Z</dcterms:modified>
</cp:coreProperties>
</file>