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D0C97-254F-4EB2-8F3A-DEDFC9D07DFE}" type="datetimeFigureOut">
              <a:rPr lang="ru-RU" smtClean="0"/>
              <a:pPr/>
              <a:t>06.03.2012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162B1-B57A-4739-A27F-829BA5932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лайд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лайд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</dc:creator>
  <cp:lastModifiedBy>Валентина</cp:lastModifiedBy>
  <cp:revision>2</cp:revision>
  <dcterms:created xsi:type="dcterms:W3CDTF">2012-03-06T09:00:04Z</dcterms:created>
  <dcterms:modified xsi:type="dcterms:W3CDTF">2012-03-06T11:20:25Z</dcterms:modified>
</cp:coreProperties>
</file>