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6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1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0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8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0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CDA6-6E75-4563-90DF-F19F37D592A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3FE6-F167-44C8-9F29-2B95B422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1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33933" cy="64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4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15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76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23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2</cp:revision>
  <dcterms:created xsi:type="dcterms:W3CDTF">2014-05-08T09:38:41Z</dcterms:created>
  <dcterms:modified xsi:type="dcterms:W3CDTF">2014-05-08T10:00:56Z</dcterms:modified>
</cp:coreProperties>
</file>