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7" r:id="rId3"/>
    <p:sldId id="281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993300"/>
    <a:srgbClr val="000066"/>
    <a:srgbClr val="CC3300"/>
    <a:srgbClr val="333300"/>
    <a:srgbClr val="003300"/>
    <a:srgbClr val="006600"/>
    <a:srgbClr val="336600"/>
    <a:srgbClr val="99CC00"/>
    <a:srgbClr val="66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795A0-D4DF-4A1D-BA44-29C3FCFD5D99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A567-BFE6-499A-9952-A8EA411736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795A0-D4DF-4A1D-BA44-29C3FCFD5D99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A567-BFE6-499A-9952-A8EA411736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795A0-D4DF-4A1D-BA44-29C3FCFD5D99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A567-BFE6-499A-9952-A8EA411736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795A0-D4DF-4A1D-BA44-29C3FCFD5D99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A567-BFE6-499A-9952-A8EA411736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795A0-D4DF-4A1D-BA44-29C3FCFD5D99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A567-BFE6-499A-9952-A8EA411736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795A0-D4DF-4A1D-BA44-29C3FCFD5D99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A567-BFE6-499A-9952-A8EA411736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795A0-D4DF-4A1D-BA44-29C3FCFD5D99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A567-BFE6-499A-9952-A8EA411736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795A0-D4DF-4A1D-BA44-29C3FCFD5D99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A567-BFE6-499A-9952-A8EA411736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795A0-D4DF-4A1D-BA44-29C3FCFD5D99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A567-BFE6-499A-9952-A8EA411736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795A0-D4DF-4A1D-BA44-29C3FCFD5D99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A567-BFE6-499A-9952-A8EA411736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795A0-D4DF-4A1D-BA44-29C3FCFD5D99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A567-BFE6-499A-9952-A8EA411736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795A0-D4DF-4A1D-BA44-29C3FCFD5D99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3A567-BFE6-499A-9952-A8EA411736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Свеч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73024" y="0"/>
            <a:ext cx="9217024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331640" y="1412776"/>
            <a:ext cx="70567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6600" dirty="0">
              <a:solidFill>
                <a:srgbClr val="000099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5157192"/>
            <a:ext cx="71287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3300"/>
                </a:solidFill>
              </a:rPr>
              <a:t>Внеклассное мероприятие  духовно-моральной направленности –</a:t>
            </a:r>
          </a:p>
          <a:p>
            <a:pPr algn="ctr"/>
            <a:r>
              <a:rPr lang="ru-RU" b="1" dirty="0" smtClean="0">
                <a:solidFill>
                  <a:srgbClr val="003300"/>
                </a:solidFill>
              </a:rPr>
              <a:t>подготовила учитель русского языка и литературы </a:t>
            </a:r>
          </a:p>
          <a:p>
            <a:pPr algn="ctr"/>
            <a:r>
              <a:rPr lang="ru-RU" b="1" dirty="0" err="1" smtClean="0">
                <a:solidFill>
                  <a:srgbClr val="000066"/>
                </a:solidFill>
              </a:rPr>
              <a:t>Омельянская</a:t>
            </a:r>
            <a:r>
              <a:rPr lang="ru-RU" b="1" dirty="0" smtClean="0">
                <a:solidFill>
                  <a:srgbClr val="000066"/>
                </a:solidFill>
              </a:rPr>
              <a:t> Ольга Владимировна</a:t>
            </a:r>
            <a:endParaRPr lang="ru-RU" b="1" dirty="0">
              <a:solidFill>
                <a:srgbClr val="000066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71600" y="260648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6600"/>
                </a:solidFill>
              </a:rPr>
              <a:t>Запорожская общеобразовательная вечерняя школа </a:t>
            </a:r>
            <a:r>
              <a:rPr lang="uk-UA" b="1" dirty="0" smtClean="0">
                <a:solidFill>
                  <a:srgbClr val="006600"/>
                </a:solidFill>
              </a:rPr>
              <a:t>ІІ-ІІІ</a:t>
            </a:r>
            <a:r>
              <a:rPr lang="ru-RU" b="1" dirty="0" smtClean="0">
                <a:solidFill>
                  <a:srgbClr val="006600"/>
                </a:solidFill>
              </a:rPr>
              <a:t> ступени № 31 Запорожского городского совета Запорожской области</a:t>
            </a:r>
            <a:endParaRPr lang="ru-RU" b="1" dirty="0">
              <a:solidFill>
                <a:srgbClr val="0066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2564904"/>
            <a:ext cx="838842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0066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Всё начинается с любви</a:t>
            </a:r>
            <a:endParaRPr lang="ru-RU" sz="66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0066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фото семьи .jpg"/>
          <p:cNvPicPr>
            <a:picLocks noChangeAspect="1"/>
          </p:cNvPicPr>
          <p:nvPr/>
        </p:nvPicPr>
        <p:blipFill>
          <a:blip r:embed="rId2" cstate="print"/>
          <a:srcRect l="2776" r="869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39552" y="980728"/>
            <a:ext cx="792088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u="sng" dirty="0" smtClean="0">
                <a:solidFill>
                  <a:schemeClr val="bg1"/>
                </a:solidFill>
              </a:rPr>
              <a:t>Любовь</a:t>
            </a:r>
            <a:r>
              <a:rPr lang="ru-RU" sz="4000" b="1" dirty="0" smtClean="0">
                <a:solidFill>
                  <a:schemeClr val="bg1"/>
                </a:solidFill>
              </a:rPr>
              <a:t> – это уже каждодневный труд, который приносит радость. Это когда каждый из любящих постоянно дает что-то другому, строит общий дом счастья.</a:t>
            </a:r>
          </a:p>
          <a:p>
            <a:r>
              <a:rPr lang="ru-RU" sz="4000" b="1" u="sng" dirty="0" smtClean="0">
                <a:solidFill>
                  <a:schemeClr val="bg1"/>
                </a:solidFill>
              </a:rPr>
              <a:t>Любовь</a:t>
            </a:r>
            <a:r>
              <a:rPr lang="ru-RU" sz="4000" b="1" dirty="0" smtClean="0">
                <a:solidFill>
                  <a:schemeClr val="bg1"/>
                </a:solidFill>
              </a:rPr>
              <a:t> – это зрелое и спокойное чувство, которое может длиться вечно. 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1960" y="274638"/>
            <a:ext cx="4608512" cy="1143000"/>
          </a:xfrm>
        </p:spPr>
        <p:txBody>
          <a:bodyPr>
            <a:noAutofit/>
          </a:bodyPr>
          <a:lstStyle/>
          <a:p>
            <a:r>
              <a:rPr lang="ru-RU" b="1" i="1" dirty="0" smtClean="0">
                <a:solidFill>
                  <a:srgbClr val="663300"/>
                </a:solidFill>
              </a:rPr>
              <a:t>Нужно иметь веру</a:t>
            </a:r>
            <a:endParaRPr lang="ru-RU" b="1" i="1" dirty="0">
              <a:solidFill>
                <a:srgbClr val="6633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16832"/>
            <a:ext cx="4038600" cy="4209331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b="1" dirty="0" smtClean="0">
                <a:solidFill>
                  <a:srgbClr val="502800"/>
                </a:solidFill>
              </a:rPr>
              <a:t>Вера не покупается и не продаётся. Ей нельзя дать определение. Нужно просто жить в ней.</a:t>
            </a:r>
          </a:p>
          <a:p>
            <a:r>
              <a:rPr lang="ru-RU" b="1" dirty="0" smtClean="0">
                <a:solidFill>
                  <a:srgbClr val="502800"/>
                </a:solidFill>
              </a:rPr>
              <a:t>Просто жить, как жили Пётр и Феврония.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Содержимое 4" descr="Ольга из Орла (2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125720" y="2087720"/>
            <a:ext cx="3415844" cy="3933567"/>
          </a:xfrm>
          <a:prstGeom prst="rect">
            <a:avLst/>
          </a:prstGeom>
        </p:spPr>
      </p:pic>
      <p:pic>
        <p:nvPicPr>
          <p:cNvPr id="6" name="Рисунок 5" descr="«Житие святых Петра и Февронии Муромских в живописи Александра Простева»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9512" y="188640"/>
            <a:ext cx="3965991" cy="2314697"/>
          </a:xfrm>
          <a:prstGeom prst="rect">
            <a:avLst/>
          </a:prstGeom>
        </p:spPr>
      </p:pic>
    </p:spTree>
  </p:cSld>
  <p:clrMapOvr>
    <a:masterClrMapping/>
  </p:clrMapOvr>
  <p:transition spd="med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817</TotalTime>
  <Words>100</Words>
  <Application>Microsoft Office PowerPoint</Application>
  <PresentationFormat>Экран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Нужно иметь веру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вечной любви</dc:title>
  <dc:creator>1</dc:creator>
  <cp:lastModifiedBy>user</cp:lastModifiedBy>
  <cp:revision>143</cp:revision>
  <dcterms:created xsi:type="dcterms:W3CDTF">2012-02-28T06:51:06Z</dcterms:created>
  <dcterms:modified xsi:type="dcterms:W3CDTF">2013-01-15T11:32:17Z</dcterms:modified>
</cp:coreProperties>
</file>