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</p:sldIdLst>
  <p:sldSz cx="9144000" cy="6858000" type="screen4x3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6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21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15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89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907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66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698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89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71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64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025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43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D50C-D606-4545-8300-C5AC7D60524D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7380-FE27-42F6-9A3E-71428D090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18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8272" b="23031"/>
          <a:stretch/>
        </p:blipFill>
        <p:spPr>
          <a:xfrm>
            <a:off x="207818" y="150377"/>
            <a:ext cx="8936182" cy="63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79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47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35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32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79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20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24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89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60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597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03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81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86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393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682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332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50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714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997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595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27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57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80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96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89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75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3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925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</dc:creator>
  <cp:lastModifiedBy>Лена</cp:lastModifiedBy>
  <cp:revision>2</cp:revision>
  <dcterms:created xsi:type="dcterms:W3CDTF">2014-06-20T10:27:56Z</dcterms:created>
  <dcterms:modified xsi:type="dcterms:W3CDTF">2016-04-18T13:16:02Z</dcterms:modified>
</cp:coreProperties>
</file>