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76B321-86B0-4E30-85C1-B7DAB7983A8E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C43CC4-7162-4308-9042-B7E1676876A0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277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6ECEEC-A89C-4424-A2C8-7E53847DBCFF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667960-500C-4A8A-93B0-130887B1EE59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974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00B812-6E24-4A96-8484-B5478D16A01C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613B2-3688-4D8E-A22C-3E284B03A11E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01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D5465-C3BE-4127-8706-7CC9652FE243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BC5D1-307B-4380-AFF2-7964E82869EB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05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6D2B19-E207-4CE5-8902-861EF6B52793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70E9D-CC14-4476-9892-D6A3FCAEA61D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129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6DE648-D92E-4553-814A-26D4F6C590D6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244CC-EE40-4616-A13C-F6E7C4C2F2C7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81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41ADD6-4BF7-4F3F-8DA8-04D1B453F948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70223-557D-4E5E-8561-85C8FE08544F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933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F0F4DE-80CF-4285-AAE4-B30BB0B00E81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0738E-CDFA-474D-8EB9-0BD5E6CBD7CC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0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B99E01-061E-465F-BAA0-67D990B17FA2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0C15A-AFD5-436E-BF51-BF2DF592FD07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58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914702-A7F0-4821-8440-080CE4B6F401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21104-DE7B-42DB-A78A-192893A99422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937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87F90-236A-43E3-B072-87289F13EA1B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7F48A3-C50D-4315-AE7A-7550E4AACF5B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B875D3-06B8-45D8-AE1D-ECADCD521BBB}" type="datetimeFigureOut">
              <a:rPr lang="uk-UA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25995F-B5B6-4AD6-9D9C-252D4ACA321D}" type="slidenum">
              <a:rPr lang="uk-UA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9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188640"/>
            <a:ext cx="6408712" cy="95410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dirty="0">
                <a:solidFill>
                  <a:srgbClr val="FF0000"/>
                </a:solidFill>
              </a:rPr>
              <a:t>Промисловість будівельних матеріалів України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3729159" y="1183799"/>
            <a:ext cx="1886021" cy="864096"/>
          </a:xfrm>
          <a:custGeom>
            <a:avLst/>
            <a:gdLst>
              <a:gd name="connsiteX0" fmla="*/ 0 w 1093933"/>
              <a:gd name="connsiteY0" fmla="*/ 0 h 560698"/>
              <a:gd name="connsiteX1" fmla="*/ 1093933 w 1093933"/>
              <a:gd name="connsiteY1" fmla="*/ 0 h 560698"/>
              <a:gd name="connsiteX2" fmla="*/ 1093933 w 1093933"/>
              <a:gd name="connsiteY2" fmla="*/ 560698 h 560698"/>
              <a:gd name="connsiteX3" fmla="*/ 0 w 1093933"/>
              <a:gd name="connsiteY3" fmla="*/ 560698 h 560698"/>
              <a:gd name="connsiteX4" fmla="*/ 0 w 1093933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933" h="560698">
                <a:moveTo>
                  <a:pt x="0" y="0"/>
                </a:moveTo>
                <a:lnTo>
                  <a:pt x="1093933" y="0"/>
                </a:lnTo>
                <a:lnTo>
                  <a:pt x="1093933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2400" dirty="0">
                <a:solidFill>
                  <a:prstClr val="white"/>
                </a:solidFill>
              </a:rPr>
              <a:t>Галузева структура</a:t>
            </a: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1944376" y="2191911"/>
            <a:ext cx="1345124" cy="890307"/>
          </a:xfrm>
          <a:custGeom>
            <a:avLst/>
            <a:gdLst>
              <a:gd name="connsiteX0" fmla="*/ 0 w 1049430"/>
              <a:gd name="connsiteY0" fmla="*/ 0 h 560698"/>
              <a:gd name="connsiteX1" fmla="*/ 1049430 w 1049430"/>
              <a:gd name="connsiteY1" fmla="*/ 0 h 560698"/>
              <a:gd name="connsiteX2" fmla="*/ 1049430 w 1049430"/>
              <a:gd name="connsiteY2" fmla="*/ 560698 h 560698"/>
              <a:gd name="connsiteX3" fmla="*/ 0 w 1049430"/>
              <a:gd name="connsiteY3" fmla="*/ 560698 h 560698"/>
              <a:gd name="connsiteX4" fmla="*/ 0 w 1049430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9430" h="560698">
                <a:moveTo>
                  <a:pt x="0" y="0"/>
                </a:moveTo>
                <a:lnTo>
                  <a:pt x="1049430" y="0"/>
                </a:lnTo>
                <a:lnTo>
                  <a:pt x="1049430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Стінові матеріали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3384486" y="2191911"/>
            <a:ext cx="1212458" cy="896774"/>
          </a:xfrm>
          <a:custGeom>
            <a:avLst/>
            <a:gdLst>
              <a:gd name="connsiteX0" fmla="*/ 0 w 1212458"/>
              <a:gd name="connsiteY0" fmla="*/ 0 h 560698"/>
              <a:gd name="connsiteX1" fmla="*/ 1212458 w 1212458"/>
              <a:gd name="connsiteY1" fmla="*/ 0 h 560698"/>
              <a:gd name="connsiteX2" fmla="*/ 1212458 w 1212458"/>
              <a:gd name="connsiteY2" fmla="*/ 560698 h 560698"/>
              <a:gd name="connsiteX3" fmla="*/ 0 w 1212458"/>
              <a:gd name="connsiteY3" fmla="*/ 560698 h 560698"/>
              <a:gd name="connsiteX4" fmla="*/ 0 w 1212458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458" h="560698">
                <a:moveTo>
                  <a:pt x="0" y="0"/>
                </a:moveTo>
                <a:lnTo>
                  <a:pt x="1212458" y="0"/>
                </a:lnTo>
                <a:lnTo>
                  <a:pt x="1212458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В'яжучі матеріали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6158911" y="2191911"/>
            <a:ext cx="1388624" cy="910422"/>
          </a:xfrm>
          <a:custGeom>
            <a:avLst/>
            <a:gdLst>
              <a:gd name="connsiteX0" fmla="*/ 0 w 1060985"/>
              <a:gd name="connsiteY0" fmla="*/ 0 h 560698"/>
              <a:gd name="connsiteX1" fmla="*/ 1060985 w 1060985"/>
              <a:gd name="connsiteY1" fmla="*/ 0 h 560698"/>
              <a:gd name="connsiteX2" fmla="*/ 1060985 w 1060985"/>
              <a:gd name="connsiteY2" fmla="*/ 560698 h 560698"/>
              <a:gd name="connsiteX3" fmla="*/ 0 w 1060985"/>
              <a:gd name="connsiteY3" fmla="*/ 560698 h 560698"/>
              <a:gd name="connsiteX4" fmla="*/ 0 w 1060985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0985" h="560698">
                <a:moveTo>
                  <a:pt x="0" y="0"/>
                </a:moveTo>
                <a:lnTo>
                  <a:pt x="1060985" y="0"/>
                </a:lnTo>
                <a:lnTo>
                  <a:pt x="1060985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Покрівельні матеріали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4724564" y="2179181"/>
            <a:ext cx="1308709" cy="935881"/>
          </a:xfrm>
          <a:custGeom>
            <a:avLst/>
            <a:gdLst>
              <a:gd name="connsiteX0" fmla="*/ 0 w 853470"/>
              <a:gd name="connsiteY0" fmla="*/ 0 h 560698"/>
              <a:gd name="connsiteX1" fmla="*/ 853470 w 853470"/>
              <a:gd name="connsiteY1" fmla="*/ 0 h 560698"/>
              <a:gd name="connsiteX2" fmla="*/ 853470 w 853470"/>
              <a:gd name="connsiteY2" fmla="*/ 560698 h 560698"/>
              <a:gd name="connsiteX3" fmla="*/ 0 w 853470"/>
              <a:gd name="connsiteY3" fmla="*/ 560698 h 560698"/>
              <a:gd name="connsiteX4" fmla="*/ 0 w 853470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470" h="560698">
                <a:moveTo>
                  <a:pt x="0" y="0"/>
                </a:moveTo>
                <a:lnTo>
                  <a:pt x="853470" y="0"/>
                </a:lnTo>
                <a:lnTo>
                  <a:pt x="853470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Будівельне скло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472575" y="3207204"/>
            <a:ext cx="1833421" cy="1949993"/>
          </a:xfrm>
          <a:custGeom>
            <a:avLst/>
            <a:gdLst>
              <a:gd name="connsiteX0" fmla="*/ 0 w 1701179"/>
              <a:gd name="connsiteY0" fmla="*/ 0 h 1742119"/>
              <a:gd name="connsiteX1" fmla="*/ 1701179 w 1701179"/>
              <a:gd name="connsiteY1" fmla="*/ 0 h 1742119"/>
              <a:gd name="connsiteX2" fmla="*/ 1701179 w 1701179"/>
              <a:gd name="connsiteY2" fmla="*/ 1742119 h 1742119"/>
              <a:gd name="connsiteX3" fmla="*/ 0 w 1701179"/>
              <a:gd name="connsiteY3" fmla="*/ 1742119 h 1742119"/>
              <a:gd name="connsiteX4" fmla="*/ 0 w 1701179"/>
              <a:gd name="connsiteY4" fmla="*/ 0 h 1742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1179" h="1742119">
                <a:moveTo>
                  <a:pt x="0" y="0"/>
                </a:moveTo>
                <a:lnTo>
                  <a:pt x="1701179" y="0"/>
                </a:lnTo>
                <a:lnTo>
                  <a:pt x="1701179" y="1742119"/>
                </a:lnTo>
                <a:lnTo>
                  <a:pt x="0" y="174211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Цегельна</a:t>
            </a:r>
            <a:br>
              <a:rPr lang="uk-UA" sz="1600" dirty="0">
                <a:solidFill>
                  <a:prstClr val="white"/>
                </a:solidFill>
              </a:rPr>
            </a:br>
            <a:r>
              <a:rPr lang="uk-UA" sz="1600" dirty="0">
                <a:solidFill>
                  <a:prstClr val="white"/>
                </a:solidFill>
              </a:rPr>
              <a:t>Глиняна:</a:t>
            </a:r>
            <a:br>
              <a:rPr lang="uk-UA" sz="1600" dirty="0">
                <a:solidFill>
                  <a:prstClr val="white"/>
                </a:solidFill>
              </a:rPr>
            </a:br>
            <a:r>
              <a:rPr lang="uk-UA" sz="1600" dirty="0">
                <a:solidFill>
                  <a:prstClr val="white"/>
                </a:solidFill>
              </a:rPr>
              <a:t>Ірпінь, Коломия, Запоріжжя</a:t>
            </a:r>
            <a:br>
              <a:rPr lang="uk-UA" sz="1600" dirty="0">
                <a:solidFill>
                  <a:prstClr val="white"/>
                </a:solidFill>
              </a:rPr>
            </a:br>
            <a:r>
              <a:rPr lang="uk-UA" sz="1600" dirty="0">
                <a:solidFill>
                  <a:prstClr val="white"/>
                </a:solidFill>
              </a:rPr>
              <a:t>Силікатна:</a:t>
            </a:r>
            <a:br>
              <a:rPr lang="uk-UA" sz="1600" dirty="0">
                <a:solidFill>
                  <a:prstClr val="white"/>
                </a:solidFill>
              </a:rPr>
            </a:br>
            <a:r>
              <a:rPr lang="uk-UA" sz="1600" dirty="0">
                <a:solidFill>
                  <a:prstClr val="white"/>
                </a:solidFill>
              </a:rPr>
              <a:t>Черкаси, Чернігів, Ладижин</a:t>
            </a:r>
            <a:br>
              <a:rPr lang="uk-UA" sz="1600" dirty="0">
                <a:solidFill>
                  <a:prstClr val="white"/>
                </a:solidFill>
              </a:rPr>
            </a:br>
            <a:r>
              <a:rPr lang="uk-UA" sz="1600" dirty="0">
                <a:solidFill>
                  <a:prstClr val="white"/>
                </a:solidFill>
              </a:rPr>
              <a:t> 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7" name="Полилиния 16"/>
          <p:cNvSpPr/>
          <p:nvPr/>
        </p:nvSpPr>
        <p:spPr>
          <a:xfrm>
            <a:off x="2488799" y="3200023"/>
            <a:ext cx="1601401" cy="2823514"/>
          </a:xfrm>
          <a:custGeom>
            <a:avLst/>
            <a:gdLst>
              <a:gd name="connsiteX0" fmla="*/ 0 w 857671"/>
              <a:gd name="connsiteY0" fmla="*/ 0 h 560698"/>
              <a:gd name="connsiteX1" fmla="*/ 857671 w 857671"/>
              <a:gd name="connsiteY1" fmla="*/ 0 h 560698"/>
              <a:gd name="connsiteX2" fmla="*/ 857671 w 857671"/>
              <a:gd name="connsiteY2" fmla="*/ 560698 h 560698"/>
              <a:gd name="connsiteX3" fmla="*/ 0 w 857671"/>
              <a:gd name="connsiteY3" fmla="*/ 560698 h 560698"/>
              <a:gd name="connsiteX4" fmla="*/ 0 w 857671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671" h="560698">
                <a:moveTo>
                  <a:pt x="0" y="0"/>
                </a:moveTo>
                <a:lnTo>
                  <a:pt x="857671" y="0"/>
                </a:lnTo>
                <a:lnTo>
                  <a:pt x="857671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defRPr/>
            </a:pPr>
            <a:r>
              <a:rPr lang="uk-UA" sz="1600" dirty="0">
                <a:solidFill>
                  <a:prstClr val="white"/>
                </a:solidFill>
              </a:rPr>
              <a:t>Цементна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defRPr/>
            </a:pPr>
            <a:r>
              <a:rPr lang="uk-UA" sz="1600" dirty="0">
                <a:solidFill>
                  <a:prstClr val="white"/>
                </a:solidFill>
              </a:rPr>
              <a:t>1Донбас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defRPr/>
            </a:pPr>
            <a:r>
              <a:rPr lang="uk-UA" sz="1600" dirty="0">
                <a:solidFill>
                  <a:prstClr val="white"/>
                </a:solidFill>
              </a:rPr>
              <a:t>2 Придніпров'я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defRPr/>
            </a:pPr>
            <a:r>
              <a:rPr lang="uk-UA" sz="1600" dirty="0">
                <a:solidFill>
                  <a:prstClr val="white"/>
                </a:solidFill>
              </a:rPr>
              <a:t>3 Прикарпаття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defRPr/>
            </a:pPr>
            <a:r>
              <a:rPr lang="uk-UA" sz="1600" dirty="0">
                <a:solidFill>
                  <a:prstClr val="white"/>
                </a:solidFill>
              </a:rPr>
              <a:t>4 Південь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defRPr/>
            </a:pPr>
            <a:r>
              <a:rPr lang="uk-UA" sz="1600" dirty="0">
                <a:solidFill>
                  <a:prstClr val="white"/>
                </a:solidFill>
              </a:rPr>
              <a:t> 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4245116" y="3207204"/>
            <a:ext cx="1291810" cy="1598961"/>
          </a:xfrm>
          <a:custGeom>
            <a:avLst/>
            <a:gdLst>
              <a:gd name="connsiteX0" fmla="*/ 0 w 846380"/>
              <a:gd name="connsiteY0" fmla="*/ 0 h 1225065"/>
              <a:gd name="connsiteX1" fmla="*/ 846380 w 846380"/>
              <a:gd name="connsiteY1" fmla="*/ 0 h 1225065"/>
              <a:gd name="connsiteX2" fmla="*/ 846380 w 846380"/>
              <a:gd name="connsiteY2" fmla="*/ 1225065 h 1225065"/>
              <a:gd name="connsiteX3" fmla="*/ 0 w 846380"/>
              <a:gd name="connsiteY3" fmla="*/ 1225065 h 1225065"/>
              <a:gd name="connsiteX4" fmla="*/ 0 w 846380"/>
              <a:gd name="connsiteY4" fmla="*/ 0 h 1225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380" h="1225065">
                <a:moveTo>
                  <a:pt x="0" y="0"/>
                </a:moveTo>
                <a:lnTo>
                  <a:pt x="846380" y="0"/>
                </a:lnTo>
                <a:lnTo>
                  <a:pt x="846380" y="1225065"/>
                </a:lnTo>
                <a:lnTo>
                  <a:pt x="0" y="12250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М'які: Київ, Одеса</a:t>
            </a:r>
            <a:br>
              <a:rPr lang="uk-UA" sz="1600" dirty="0">
                <a:solidFill>
                  <a:prstClr val="white"/>
                </a:solidFill>
              </a:rPr>
            </a:br>
            <a:r>
              <a:rPr lang="uk-UA" sz="1600" dirty="0">
                <a:solidFill>
                  <a:prstClr val="white"/>
                </a:solidFill>
              </a:rPr>
              <a:t>Тверді: Київ, Запоріжжя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9" name="Полилиния 18"/>
          <p:cNvSpPr/>
          <p:nvPr/>
        </p:nvSpPr>
        <p:spPr>
          <a:xfrm>
            <a:off x="5679463" y="3200023"/>
            <a:ext cx="1263092" cy="1606142"/>
          </a:xfrm>
          <a:custGeom>
            <a:avLst/>
            <a:gdLst>
              <a:gd name="connsiteX0" fmla="*/ 0 w 892482"/>
              <a:gd name="connsiteY0" fmla="*/ 0 h 924945"/>
              <a:gd name="connsiteX1" fmla="*/ 892482 w 892482"/>
              <a:gd name="connsiteY1" fmla="*/ 0 h 924945"/>
              <a:gd name="connsiteX2" fmla="*/ 892482 w 892482"/>
              <a:gd name="connsiteY2" fmla="*/ 924945 h 924945"/>
              <a:gd name="connsiteX3" fmla="*/ 0 w 892482"/>
              <a:gd name="connsiteY3" fmla="*/ 924945 h 924945"/>
              <a:gd name="connsiteX4" fmla="*/ 0 w 892482"/>
              <a:gd name="connsiteY4" fmla="*/ 0 h 92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2482" h="924945">
                <a:moveTo>
                  <a:pt x="0" y="0"/>
                </a:moveTo>
                <a:lnTo>
                  <a:pt x="892482" y="0"/>
                </a:lnTo>
                <a:lnTo>
                  <a:pt x="892482" y="924945"/>
                </a:lnTo>
                <a:lnTo>
                  <a:pt x="0" y="9249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Артемівськ Лисичанськ, Львів,</a:t>
            </a:r>
            <a:br>
              <a:rPr lang="uk-UA" sz="1600" dirty="0">
                <a:solidFill>
                  <a:prstClr val="white"/>
                </a:solidFill>
              </a:rPr>
            </a:br>
            <a:r>
              <a:rPr lang="uk-UA" sz="1600" dirty="0">
                <a:solidFill>
                  <a:prstClr val="white"/>
                </a:solidFill>
              </a:rPr>
              <a:t>Запоріжжя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4245116" y="4851146"/>
            <a:ext cx="1308709" cy="935881"/>
          </a:xfrm>
          <a:custGeom>
            <a:avLst/>
            <a:gdLst>
              <a:gd name="connsiteX0" fmla="*/ 0 w 853470"/>
              <a:gd name="connsiteY0" fmla="*/ 0 h 560698"/>
              <a:gd name="connsiteX1" fmla="*/ 853470 w 853470"/>
              <a:gd name="connsiteY1" fmla="*/ 0 h 560698"/>
              <a:gd name="connsiteX2" fmla="*/ 853470 w 853470"/>
              <a:gd name="connsiteY2" fmla="*/ 560698 h 560698"/>
              <a:gd name="connsiteX3" fmla="*/ 0 w 853470"/>
              <a:gd name="connsiteY3" fmla="*/ 560698 h 560698"/>
              <a:gd name="connsiteX4" fmla="*/ 0 w 853470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470" h="560698">
                <a:moveTo>
                  <a:pt x="0" y="0"/>
                </a:moveTo>
                <a:lnTo>
                  <a:pt x="853470" y="0"/>
                </a:lnTo>
                <a:lnTo>
                  <a:pt x="853470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Ізоляційні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матеріали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7092280" y="4143839"/>
            <a:ext cx="1308709" cy="935881"/>
          </a:xfrm>
          <a:custGeom>
            <a:avLst/>
            <a:gdLst>
              <a:gd name="connsiteX0" fmla="*/ 0 w 853470"/>
              <a:gd name="connsiteY0" fmla="*/ 0 h 560698"/>
              <a:gd name="connsiteX1" fmla="*/ 853470 w 853470"/>
              <a:gd name="connsiteY1" fmla="*/ 0 h 560698"/>
              <a:gd name="connsiteX2" fmla="*/ 853470 w 853470"/>
              <a:gd name="connsiteY2" fmla="*/ 560698 h 560698"/>
              <a:gd name="connsiteX3" fmla="*/ 0 w 853470"/>
              <a:gd name="connsiteY3" fmla="*/ 560698 h 560698"/>
              <a:gd name="connsiteX4" fmla="*/ 0 w 853470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470" h="560698">
                <a:moveTo>
                  <a:pt x="0" y="0"/>
                </a:moveTo>
                <a:lnTo>
                  <a:pt x="853470" y="0"/>
                </a:lnTo>
                <a:lnTo>
                  <a:pt x="853470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 err="1">
                <a:solidFill>
                  <a:prstClr val="white"/>
                </a:solidFill>
              </a:rPr>
              <a:t>Залізо-</a:t>
            </a:r>
            <a:endParaRPr lang="uk-UA" sz="1600" dirty="0">
              <a:solidFill>
                <a:prstClr val="white"/>
              </a:solidFill>
            </a:endParaRP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Бетонні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Конструкції</a:t>
            </a:r>
          </a:p>
        </p:txBody>
      </p:sp>
      <p:sp>
        <p:nvSpPr>
          <p:cNvPr id="22" name="Полилиния 21"/>
          <p:cNvSpPr/>
          <p:nvPr/>
        </p:nvSpPr>
        <p:spPr>
          <a:xfrm>
            <a:off x="5002300" y="5853062"/>
            <a:ext cx="1308709" cy="935881"/>
          </a:xfrm>
          <a:custGeom>
            <a:avLst/>
            <a:gdLst>
              <a:gd name="connsiteX0" fmla="*/ 0 w 853470"/>
              <a:gd name="connsiteY0" fmla="*/ 0 h 560698"/>
              <a:gd name="connsiteX1" fmla="*/ 853470 w 853470"/>
              <a:gd name="connsiteY1" fmla="*/ 0 h 560698"/>
              <a:gd name="connsiteX2" fmla="*/ 853470 w 853470"/>
              <a:gd name="connsiteY2" fmla="*/ 560698 h 560698"/>
              <a:gd name="connsiteX3" fmla="*/ 0 w 853470"/>
              <a:gd name="connsiteY3" fmla="*/ 560698 h 560698"/>
              <a:gd name="connsiteX4" fmla="*/ 0 w 853470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470" h="560698">
                <a:moveTo>
                  <a:pt x="0" y="0"/>
                </a:moveTo>
                <a:lnTo>
                  <a:pt x="853470" y="0"/>
                </a:lnTo>
                <a:lnTo>
                  <a:pt x="853470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Сантехніка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5681476" y="4851146"/>
            <a:ext cx="1308709" cy="935881"/>
          </a:xfrm>
          <a:custGeom>
            <a:avLst/>
            <a:gdLst>
              <a:gd name="connsiteX0" fmla="*/ 0 w 853470"/>
              <a:gd name="connsiteY0" fmla="*/ 0 h 560698"/>
              <a:gd name="connsiteX1" fmla="*/ 853470 w 853470"/>
              <a:gd name="connsiteY1" fmla="*/ 0 h 560698"/>
              <a:gd name="connsiteX2" fmla="*/ 853470 w 853470"/>
              <a:gd name="connsiteY2" fmla="*/ 560698 h 560698"/>
              <a:gd name="connsiteX3" fmla="*/ 0 w 853470"/>
              <a:gd name="connsiteY3" fmla="*/ 560698 h 560698"/>
              <a:gd name="connsiteX4" fmla="*/ 0 w 853470"/>
              <a:gd name="connsiteY4" fmla="*/ 0 h 5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470" h="560698">
                <a:moveTo>
                  <a:pt x="0" y="0"/>
                </a:moveTo>
                <a:lnTo>
                  <a:pt x="853470" y="0"/>
                </a:lnTo>
                <a:lnTo>
                  <a:pt x="853470" y="560698"/>
                </a:lnTo>
                <a:lnTo>
                  <a:pt x="0" y="5606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Будівельна</a:t>
            </a: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600" dirty="0">
                <a:solidFill>
                  <a:prstClr val="white"/>
                </a:solidFill>
              </a:rPr>
              <a:t>кераміка</a:t>
            </a:r>
            <a:endParaRPr lang="ru-RU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55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Светлана В.</cp:lastModifiedBy>
  <cp:revision>1</cp:revision>
  <dcterms:modified xsi:type="dcterms:W3CDTF">2013-04-27T16:37:21Z</dcterms:modified>
</cp:coreProperties>
</file>