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18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713" autoAdjust="0"/>
  </p:normalViewPr>
  <p:slideViewPr>
    <p:cSldViewPr>
      <p:cViewPr varScale="1">
        <p:scale>
          <a:sx n="78" d="100"/>
          <a:sy n="78" d="100"/>
        </p:scale>
        <p:origin x="-90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151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F96DF-DBCF-4C5B-B17E-618379EE4024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9FBA4-CACF-4CDC-88DF-C98B8524D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72B9C-54F5-49F2-9A80-1B90A43ED38A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83610-0835-46D9-940E-CAFED71821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78053-4875-47C4-8AAC-E3D87400AF25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BC95A-520F-4E36-BC64-B339F75A8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496A4-8E67-4F59-8D33-C863B57927A9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AA1A3-4A6A-4961-84B0-2F76C4896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92EBE-3B54-4EE3-B64E-8C45AD381D74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FBBF2-AF12-49A1-9FFF-A95E21611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DDA3F-A459-4E94-AB8A-8FEF7AA8BE98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FFF0A-3A21-4F8A-B5F1-4634EB707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2090D-0DAA-47FA-B0DD-4D9035A935A1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4F1F7-26CC-4330-A528-F9919579F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33DC-3BFB-4C8E-87E4-DDF5F058164A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D8CA8-CCE3-4C1C-8689-5EE7E9129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DDB20-E3CF-45BB-A95E-E53ED677E49E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D3164-FBF2-49E8-A940-8AC4980BE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CA7FB-6AA7-44E2-9EDC-E445C243FC9E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FC333-DA9F-4E6F-9F8D-729E4A947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80CCE-B42D-4A03-9F21-099C39663757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3E332-C0CF-4459-9FFA-42C0F3B3D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48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048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0D5DE43A-77A6-478F-A6EC-AF7E25BF3BDD}" type="datetimeFigureOut">
              <a:rPr lang="ru-RU"/>
              <a:pPr>
                <a:defRPr/>
              </a:pPr>
              <a:t>13.03.2012</a:t>
            </a:fld>
            <a:endParaRPr lang="ru-RU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87EB3B6-AD54-4CA1-AD4B-E07D66E7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i="1" smtClean="0"/>
              <a:t>Дистанционный курс по теме </a:t>
            </a:r>
            <a:r>
              <a:rPr lang="ru-RU" sz="3200" b="1" i="1" smtClean="0">
                <a:solidFill>
                  <a:schemeClr val="accent2"/>
                </a:solidFill>
              </a:rPr>
              <a:t>«Квадратные уравнения» </a:t>
            </a:r>
            <a:r>
              <a:rPr lang="en-US" sz="3200" b="1" i="1" smtClean="0">
                <a:solidFill>
                  <a:schemeClr val="accent2"/>
                </a:solidFill>
              </a:rPr>
              <a:t/>
            </a:r>
            <a:br>
              <a:rPr lang="en-US" sz="3200" b="1" i="1" smtClean="0">
                <a:solidFill>
                  <a:schemeClr val="accent2"/>
                </a:solidFill>
              </a:rPr>
            </a:br>
            <a:r>
              <a:rPr lang="ru-RU" sz="3200" b="1" i="1" smtClean="0"/>
              <a:t>(8 класс, алгебра)</a:t>
            </a:r>
          </a:p>
        </p:txBody>
      </p:sp>
      <p:pic>
        <p:nvPicPr>
          <p:cNvPr id="23556" name="Picture 5" descr="C:\Users\Дом\Downloads\ist2_5254639_teen_blogger_punk_bo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85728"/>
            <a:ext cx="1087438" cy="1081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7" name="Picture 5" descr="DSCF458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85813" y="2214563"/>
            <a:ext cx="3816350" cy="3201987"/>
          </a:xfrm>
          <a:ln w="127000" cap="sq">
            <a:solidFill>
              <a:schemeClr val="bg1"/>
            </a:solidFill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5076825" y="1916113"/>
            <a:ext cx="3598863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00000"/>
                </a:solidFill>
              </a:rPr>
              <a:t>Авторы курса:</a:t>
            </a:r>
          </a:p>
          <a:p>
            <a:r>
              <a:rPr lang="ru-RU" b="1" i="1">
                <a:solidFill>
                  <a:srgbClr val="5318FA"/>
                </a:solidFill>
              </a:rPr>
              <a:t>Бухтиярова О.Н. </a:t>
            </a:r>
          </a:p>
          <a:p>
            <a:r>
              <a:rPr lang="ru-RU" b="1" i="1">
                <a:solidFill>
                  <a:srgbClr val="7030A0"/>
                </a:solidFill>
              </a:rPr>
              <a:t>учитель математики, </a:t>
            </a:r>
          </a:p>
          <a:p>
            <a:r>
              <a:rPr lang="ru-RU" b="1" i="1">
                <a:solidFill>
                  <a:srgbClr val="7030A0"/>
                </a:solidFill>
              </a:rPr>
              <a:t>спец. высшей категории, </a:t>
            </a:r>
          </a:p>
          <a:p>
            <a:r>
              <a:rPr lang="ru-RU" b="1" i="1">
                <a:solidFill>
                  <a:srgbClr val="7030A0"/>
                </a:solidFill>
              </a:rPr>
              <a:t>«Старший учитель» </a:t>
            </a:r>
          </a:p>
          <a:p>
            <a:endParaRPr lang="ru-RU" b="1" i="1">
              <a:solidFill>
                <a:srgbClr val="7030A0"/>
              </a:solidFill>
            </a:endParaRPr>
          </a:p>
          <a:p>
            <a:r>
              <a:rPr lang="ru-RU" b="1" i="1">
                <a:solidFill>
                  <a:srgbClr val="5318FA"/>
                </a:solidFill>
              </a:rPr>
              <a:t>Михайловская Т.П,</a:t>
            </a:r>
            <a:r>
              <a:rPr lang="ru-RU" b="1" i="1">
                <a:solidFill>
                  <a:srgbClr val="7030A0"/>
                </a:solidFill>
              </a:rPr>
              <a:t> </a:t>
            </a:r>
          </a:p>
          <a:p>
            <a:r>
              <a:rPr lang="ru-RU" b="1" i="1">
                <a:solidFill>
                  <a:srgbClr val="7030A0"/>
                </a:solidFill>
              </a:rPr>
              <a:t>учитель математики, </a:t>
            </a:r>
          </a:p>
          <a:p>
            <a:r>
              <a:rPr lang="ru-RU" b="1" i="1">
                <a:solidFill>
                  <a:srgbClr val="7030A0"/>
                </a:solidFill>
              </a:rPr>
              <a:t>спец. высшей категории, </a:t>
            </a:r>
          </a:p>
          <a:p>
            <a:endParaRPr lang="ru-RU" b="1" i="1">
              <a:solidFill>
                <a:srgbClr val="7030A0"/>
              </a:solidFill>
            </a:endParaRPr>
          </a:p>
          <a:p>
            <a:pPr algn="ctr"/>
            <a:r>
              <a:rPr lang="ru-RU" b="1" i="1">
                <a:solidFill>
                  <a:schemeClr val="hlink"/>
                </a:solidFill>
              </a:rPr>
              <a:t>Запорожской гимназии №47 Запорожского городского совета Запорожской области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Мои документы\Проектная деятельность\фоны\светло-желтый тум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63626" y="449240"/>
            <a:ext cx="467166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Цель  курса:</a:t>
            </a: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 rot="920532">
            <a:off x="7315200" y="265113"/>
            <a:ext cx="1527175" cy="152717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50825" y="2781300"/>
            <a:ext cx="8215313" cy="2722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Данный курс предназначен для учащихся 8 класса и даст возможность изучить программный  материал по теме «Квадратные уравнения».</a:t>
            </a:r>
            <a:endParaRPr lang="en-US" sz="24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Задачи курса:</a:t>
            </a:r>
          </a:p>
          <a:p>
            <a:r>
              <a:rPr lang="ru-RU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Изучая этот курс, вы</a:t>
            </a:r>
          </a:p>
          <a:p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Повторите  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действия с квадратными корнями, решение линейных уравнений, способы разложения многочленов на множители.</a:t>
            </a:r>
          </a:p>
          <a:p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Продолжите  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навыки решения текстовых задач с составлением уравнения и решения систем линейных уравнений с двумя переменными.</a:t>
            </a:r>
          </a:p>
          <a:p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Научитесь 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решать квадратные уравнения и применять их при решении текстовых задач</a:t>
            </a:r>
          </a:p>
          <a:p>
            <a:endParaRPr lang="en-US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Мои документы\Проектная деятельность\фоны\светло-желтый тум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kern="1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Значимость курса:</a:t>
            </a:r>
            <a:endParaRPr lang="ru-RU" sz="4400" kern="1200" dirty="0">
              <a:solidFill>
                <a:schemeClr val="tx1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4294967295"/>
          </p:nvPr>
        </p:nvSpPr>
        <p:spPr>
          <a:xfrm>
            <a:off x="900113" y="1700213"/>
            <a:ext cx="77724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	Этот курс, основанный на использовании современных  информационных технологий,  дает возможность изучить программный материал по теме «Квадратные уравнения».</a:t>
            </a: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5318FA"/>
                </a:solidFill>
                <a:latin typeface="Times New Roman" pitchFamily="18" charset="0"/>
                <a:cs typeface="Times New Roman" pitchFamily="18" charset="0"/>
              </a:rPr>
              <a:t>Курс предназначен для учащихся 8 классов, которые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находятся на индивидуальном обучении;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проживают в отдаленных географических районах;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проживают за рубежом.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5357813"/>
            <a:ext cx="2349500" cy="1370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4" descr="C:\Users\Дом\Downloads\ist2_5254639_teen_blogger_punk_bo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3625" y="214313"/>
            <a:ext cx="1500188" cy="15001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Мои документы\Проектная деятельность\фоны\светло-желтый тум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857356" y="285728"/>
            <a:ext cx="6929454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Перспективы развития: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625" y="1357313"/>
            <a:ext cx="8143875" cy="4000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Данный курс имеет четкую структуру, содержание соответствует Программе по математике.</a:t>
            </a:r>
          </a:p>
          <a:p>
            <a:pPr algn="just"/>
            <a:r>
              <a:rPr lang="ru-RU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Работа с модулями позволит изучить материал по теме, проверить свои знания по теме с помощью вопросов для самоконтроля, выполнить задания  получить консультации учителя, стать участниками семинара, ознакомиться с новыми понятиями и формулами.</a:t>
            </a:r>
          </a:p>
          <a:p>
            <a:pPr algn="just"/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дальнейшем курс будет совершенствоваться: в процессе разработки находятся материалы для подготовки к олимпиаде по данной теме, материалы для дискуссий и групповой работы, видео и аудиоматериалы, иллюстрационный материал.</a:t>
            </a:r>
          </a:p>
          <a:p>
            <a:pPr algn="just"/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09123">
            <a:off x="7000875" y="4857750"/>
            <a:ext cx="1643063" cy="1643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993305">
            <a:off x="322263" y="338138"/>
            <a:ext cx="1524000" cy="1362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61</TotalTime>
  <Words>205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Times New Roman</vt:lpstr>
      <vt:lpstr>Wingdings</vt:lpstr>
      <vt:lpstr>Calibri</vt:lpstr>
      <vt:lpstr>Слои</vt:lpstr>
      <vt:lpstr>Слои</vt:lpstr>
      <vt:lpstr>Дистанционный курс по теме «Квадратные уравнения»  (8 класс, алгебра)</vt:lpstr>
      <vt:lpstr>Слайд 2</vt:lpstr>
      <vt:lpstr>Слайд 3</vt:lpstr>
      <vt:lpstr>Слайд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Дистанционный курс  «Лексика и фразеология» 9 класс </dc:title>
  <dc:creator>Дом</dc:creator>
  <cp:lastModifiedBy>Admin</cp:lastModifiedBy>
  <cp:revision>11</cp:revision>
  <dcterms:created xsi:type="dcterms:W3CDTF">2011-03-16T20:59:37Z</dcterms:created>
  <dcterms:modified xsi:type="dcterms:W3CDTF">2012-03-13T17:08:04Z</dcterms:modified>
</cp:coreProperties>
</file>