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0D5F-A07B-4CC1-A009-1C452DDB816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755D1F-1FBA-4263-8446-A75ABD93F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0D5F-A07B-4CC1-A009-1C452DDB816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5D1F-1FBA-4263-8446-A75ABD93F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0D5F-A07B-4CC1-A009-1C452DDB816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5D1F-1FBA-4263-8446-A75ABD93F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0D5F-A07B-4CC1-A009-1C452DDB816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755D1F-1FBA-4263-8446-A75ABD93F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0D5F-A07B-4CC1-A009-1C452DDB816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5D1F-1FBA-4263-8446-A75ABD93FE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0D5F-A07B-4CC1-A009-1C452DDB816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5D1F-1FBA-4263-8446-A75ABD93F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0D5F-A07B-4CC1-A009-1C452DDB816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755D1F-1FBA-4263-8446-A75ABD93FE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0D5F-A07B-4CC1-A009-1C452DDB816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5D1F-1FBA-4263-8446-A75ABD93F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0D5F-A07B-4CC1-A009-1C452DDB816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5D1F-1FBA-4263-8446-A75ABD93F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0D5F-A07B-4CC1-A009-1C452DDB816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5D1F-1FBA-4263-8446-A75ABD93F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0D5F-A07B-4CC1-A009-1C452DDB816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5D1F-1FBA-4263-8446-A75ABD93FEB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160D5F-A07B-4CC1-A009-1C452DDB816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755D1F-1FBA-4263-8446-A75ABD93FE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8011616" cy="1008112"/>
          </a:xfrm>
        </p:spPr>
        <p:txBody>
          <a:bodyPr/>
          <a:lstStyle/>
          <a:p>
            <a:pPr algn="ctr"/>
            <a:r>
              <a:rPr lang="uk-UA" altLang="ru-RU" sz="3600" b="1" kern="0" dirty="0">
                <a:solidFill>
                  <a:srgbClr val="006666"/>
                </a:solidFill>
                <a:latin typeface="Arial"/>
                <a:ea typeface="+mj-ea"/>
                <a:cs typeface="+mj-cs"/>
              </a:rPr>
              <a:t>Навички </a:t>
            </a:r>
            <a:r>
              <a:rPr lang="uk-UA" altLang="ru-RU" sz="3600" b="1" kern="0" dirty="0" smtClean="0">
                <a:solidFill>
                  <a:srgbClr val="006666"/>
                </a:solidFill>
                <a:latin typeface="Arial"/>
                <a:ea typeface="+mj-ea"/>
                <a:cs typeface="+mj-cs"/>
              </a:rPr>
              <a:t>самоконтролю (</a:t>
            </a:r>
            <a:r>
              <a:rPr lang="uk-UA" altLang="ru-RU" sz="3600" b="1" kern="0" dirty="0" err="1" smtClean="0">
                <a:solidFill>
                  <a:srgbClr val="006666"/>
                </a:solidFill>
                <a:latin typeface="Arial"/>
                <a:ea typeface="+mj-ea"/>
                <a:cs typeface="+mj-cs"/>
              </a:rPr>
              <a:t>ІІч</a:t>
            </a:r>
            <a:r>
              <a:rPr lang="uk-UA" altLang="ru-RU" sz="3600" b="1" kern="0" dirty="0" smtClean="0">
                <a:solidFill>
                  <a:srgbClr val="006666"/>
                </a:solidFill>
                <a:latin typeface="Arial"/>
                <a:ea typeface="+mj-ea"/>
                <a:cs typeface="+mj-cs"/>
              </a:rPr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55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ru-RU" sz="2800" b="1" kern="0" cap="none" dirty="0">
                <a:solidFill>
                  <a:srgbClr val="006666"/>
                </a:solidFill>
                <a:effectLst/>
                <a:latin typeface="Arial"/>
              </a:rPr>
              <a:t>Зміни </a:t>
            </a:r>
            <a:r>
              <a:rPr lang="uk-UA" altLang="ru-RU" sz="2800" b="1" i="1" kern="0" cap="none" dirty="0">
                <a:solidFill>
                  <a:srgbClr val="006666"/>
                </a:solidFill>
                <a:effectLst/>
                <a:latin typeface="Arial"/>
              </a:rPr>
              <a:t>точку</a:t>
            </a:r>
            <a:r>
              <a:rPr lang="uk-UA" altLang="ru-RU" sz="2800" b="1" kern="0" cap="none" dirty="0">
                <a:solidFill>
                  <a:srgbClr val="006666"/>
                </a:solidFill>
                <a:effectLst/>
                <a:latin typeface="Arial"/>
              </a:rPr>
              <a:t> зору, поглянь на ситуацію очима стороннього спостерігача. Подумай: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uk-UA" altLang="ru-RU" sz="2800" kern="0" dirty="0">
                <a:solidFill>
                  <a:srgbClr val="003366"/>
                </a:solidFill>
                <a:latin typeface="Arial"/>
              </a:rPr>
              <a:t>Чи варто гніватися через це?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uk-UA" altLang="ru-RU" sz="2800" kern="0" dirty="0">
                <a:solidFill>
                  <a:srgbClr val="003366"/>
                </a:solidFill>
                <a:latin typeface="Arial"/>
              </a:rPr>
              <a:t>Чи справді ця людина хоче тобі зашкодити?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uk-UA" altLang="ru-RU" sz="2800" kern="0" dirty="0">
                <a:solidFill>
                  <a:srgbClr val="003366"/>
                </a:solidFill>
                <a:latin typeface="Arial"/>
              </a:rPr>
              <a:t>Чи є інші способи отримати те, що хочеш</a:t>
            </a:r>
            <a:r>
              <a:rPr lang="uk-UA" altLang="ru-RU" kern="0" dirty="0">
                <a:solidFill>
                  <a:srgbClr val="003366"/>
                </a:solidFill>
                <a:latin typeface="Arial"/>
              </a:rPr>
              <a:t>?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92" y="3212976"/>
            <a:ext cx="454183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8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78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Говорять</a:t>
            </a:r>
            <a:r>
              <a:rPr lang="ru-RU" dirty="0"/>
              <a:t> мудр</a:t>
            </a:r>
            <a:r>
              <a:rPr lang="uk-UA" dirty="0"/>
              <a:t>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Прийде</a:t>
            </a:r>
            <a:r>
              <a:rPr lang="ru-RU" dirty="0"/>
              <a:t> час, коли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нащадки</a:t>
            </a:r>
            <a:r>
              <a:rPr lang="ru-RU" dirty="0"/>
              <a:t> </a:t>
            </a:r>
            <a:r>
              <a:rPr lang="ru-RU" dirty="0" err="1"/>
              <a:t>дивуватимуться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ми не знали таких </a:t>
            </a:r>
            <a:r>
              <a:rPr lang="ru-RU" dirty="0" err="1"/>
              <a:t>очевидних</a:t>
            </a:r>
            <a:r>
              <a:rPr lang="ru-RU" dirty="0"/>
              <a:t> </a:t>
            </a:r>
            <a:r>
              <a:rPr lang="ru-RU" dirty="0" err="1"/>
              <a:t>істин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i="1" dirty="0"/>
              <a:t>Сенека</a:t>
            </a:r>
            <a:r>
              <a:rPr lang="ru-RU" i="1" dirty="0"/>
              <a:t> (</a:t>
            </a:r>
            <a:r>
              <a:rPr lang="ru-RU" i="1" dirty="0" err="1"/>
              <a:t>бл</a:t>
            </a:r>
            <a:r>
              <a:rPr lang="ru-RU" i="1" dirty="0"/>
              <a:t>. 4 до н. е. — 65) </a:t>
            </a:r>
            <a:r>
              <a:rPr lang="ru-RU" i="1" dirty="0" err="1"/>
              <a:t>давньоримський</a:t>
            </a:r>
            <a:r>
              <a:rPr lang="ru-RU" i="1" dirty="0"/>
              <a:t> </a:t>
            </a:r>
            <a:r>
              <a:rPr lang="ru-RU" i="1" dirty="0" err="1"/>
              <a:t>філософ</a:t>
            </a:r>
            <a:endParaRPr lang="ru-RU" dirty="0"/>
          </a:p>
          <a:p>
            <a:r>
              <a:rPr lang="ru-RU" dirty="0"/>
              <a:t>Мудра </a:t>
            </a:r>
            <a:r>
              <a:rPr lang="ru-RU" dirty="0" err="1"/>
              <a:t>людина</a:t>
            </a:r>
            <a:r>
              <a:rPr lang="ru-RU" dirty="0"/>
              <a:t> не </a:t>
            </a:r>
            <a:r>
              <a:rPr lang="ru-RU" dirty="0" err="1"/>
              <a:t>робитиме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того, </a:t>
            </a:r>
            <a:r>
              <a:rPr lang="ru-RU" dirty="0" err="1"/>
              <a:t>чого</a:t>
            </a:r>
            <a:r>
              <a:rPr lang="ru-RU" dirty="0"/>
              <a:t> вона не </a:t>
            </a:r>
            <a:r>
              <a:rPr lang="ru-RU" dirty="0" err="1"/>
              <a:t>бажає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зробили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 err="1"/>
              <a:t>Конфуцій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00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</TotalTime>
  <Words>62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Презентация PowerPoint</vt:lpstr>
      <vt:lpstr>Зміни точку зору, поглянь на ситуацію очима стороннього спостерігача. Подумай:</vt:lpstr>
      <vt:lpstr>Презентация PowerPoint</vt:lpstr>
      <vt:lpstr>Говорять мудрі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3</cp:revision>
  <dcterms:created xsi:type="dcterms:W3CDTF">2015-05-14T17:24:14Z</dcterms:created>
  <dcterms:modified xsi:type="dcterms:W3CDTF">2015-05-14T17:45:09Z</dcterms:modified>
</cp:coreProperties>
</file>