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Layouts/slideLayout18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0" r:id="rId1"/>
    <p:sldMasterId id="2147483708" r:id="rId2"/>
    <p:sldMasterId id="2147483713" r:id="rId3"/>
  </p:sldMasterIdLst>
  <p:sldIdLst>
    <p:sldId id="271" r:id="rId4"/>
    <p:sldId id="307" r:id="rId5"/>
    <p:sldId id="306" r:id="rId6"/>
    <p:sldId id="305" r:id="rId7"/>
    <p:sldId id="304" r:id="rId8"/>
    <p:sldId id="303" r:id="rId9"/>
    <p:sldId id="302" r:id="rId10"/>
    <p:sldId id="301" r:id="rId11"/>
    <p:sldId id="300" r:id="rId12"/>
    <p:sldId id="299" r:id="rId13"/>
    <p:sldId id="298" r:id="rId14"/>
    <p:sldId id="297" r:id="rId15"/>
    <p:sldId id="296" r:id="rId16"/>
    <p:sldId id="295" r:id="rId17"/>
    <p:sldId id="294" r:id="rId18"/>
    <p:sldId id="293" r:id="rId19"/>
    <p:sldId id="292" r:id="rId20"/>
    <p:sldId id="288" r:id="rId21"/>
  </p:sldIdLst>
  <p:sldSz cx="9144000" cy="6858000" type="screen4x3"/>
  <p:notesSz cx="6858000" cy="9144000"/>
  <p:defaultTextStyle>
    <a:defPPr>
      <a:defRPr lang="ru-RU"/>
    </a:defPPr>
    <a:lvl1pPr algn="ctr" rtl="0" fontAlgn="base">
      <a:spcBef>
        <a:spcPct val="0"/>
      </a:spcBef>
      <a:spcAft>
        <a:spcPct val="0"/>
      </a:spcAft>
      <a:defRPr sz="2800" b="1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sz="2800" b="1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sz="2800" b="1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sz="2800" b="1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sz="2800" b="1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800" b="1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800" b="1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800" b="1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800" b="1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50021"/>
    <a:srgbClr val="FDC3F2"/>
    <a:srgbClr val="006600"/>
    <a:srgbClr val="B3FFB3"/>
    <a:srgbClr val="FFDA71"/>
    <a:srgbClr val="F8F8F8"/>
    <a:srgbClr val="FF0066"/>
    <a:srgbClr val="66FF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9828" autoAdjust="0"/>
    <p:restoredTop sz="94660"/>
  </p:normalViewPr>
  <p:slideViewPr>
    <p:cSldViewPr>
      <p:cViewPr varScale="1">
        <p:scale>
          <a:sx n="85" d="100"/>
          <a:sy n="85" d="100"/>
        </p:scale>
        <p:origin x="-942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444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theme" Target="theme/theme1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viewProps" Target="viewProps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2"/>
          <p:cNvSpPr>
            <a:spLocks noChangeArrowheads="1"/>
          </p:cNvSpPr>
          <p:nvPr/>
        </p:nvSpPr>
        <p:spPr bwMode="auto">
          <a:xfrm>
            <a:off x="228600" y="381000"/>
            <a:ext cx="8686800" cy="5638800"/>
          </a:xfrm>
          <a:prstGeom prst="roundRect">
            <a:avLst>
              <a:gd name="adj" fmla="val 7912"/>
            </a:avLst>
          </a:prstGeom>
          <a:solidFill>
            <a:schemeClr val="folHlink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ru-RU" sz="2400" b="0"/>
          </a:p>
        </p:txBody>
      </p:sp>
      <p:sp>
        <p:nvSpPr>
          <p:cNvPr id="5" name="AutoShape 3"/>
          <p:cNvSpPr>
            <a:spLocks noChangeArrowheads="1"/>
          </p:cNvSpPr>
          <p:nvPr/>
        </p:nvSpPr>
        <p:spPr bwMode="white">
          <a:xfrm>
            <a:off x="327025" y="488950"/>
            <a:ext cx="8435975" cy="4768850"/>
          </a:xfrm>
          <a:prstGeom prst="roundRect">
            <a:avLst>
              <a:gd name="adj" fmla="val 7310"/>
            </a:avLst>
          </a:pr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ru-RU" sz="2400" b="0"/>
          </a:p>
        </p:txBody>
      </p:sp>
      <p:sp>
        <p:nvSpPr>
          <p:cNvPr id="6" name="AutoShape 4"/>
          <p:cNvSpPr>
            <a:spLocks noChangeArrowheads="1"/>
          </p:cNvSpPr>
          <p:nvPr/>
        </p:nvSpPr>
        <p:spPr bwMode="blackWhite">
          <a:xfrm>
            <a:off x="1371600" y="3338513"/>
            <a:ext cx="6400800" cy="228600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50800">
            <a:solidFill>
              <a:schemeClr val="bg2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ru-RU" sz="1800" b="0">
              <a:latin typeface="Arial" charset="0"/>
            </a:endParaRPr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ctrTitle"/>
          </p:nvPr>
        </p:nvSpPr>
        <p:spPr>
          <a:xfrm>
            <a:off x="685800" y="857250"/>
            <a:ext cx="7772400" cy="2266950"/>
          </a:xfrm>
        </p:spPr>
        <p:txBody>
          <a:bodyPr anchor="ctr" anchorCtr="1"/>
          <a:lstStyle>
            <a:lvl1pPr algn="ctr">
              <a:defRPr sz="4100" i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subTitle" idx="1"/>
          </p:nvPr>
        </p:nvSpPr>
        <p:spPr>
          <a:xfrm>
            <a:off x="1752600" y="3567113"/>
            <a:ext cx="5410200" cy="1905000"/>
          </a:xfrm>
        </p:spPr>
        <p:txBody>
          <a:bodyPr anchor="ctr"/>
          <a:lstStyle>
            <a:lvl1pPr marL="0" indent="0" algn="ctr">
              <a:buFont typeface="Wingdings" pitchFamily="2" charset="2"/>
              <a:buNone/>
              <a:defRPr sz="3300"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8"/>
          <p:cNvSpPr>
            <a:spLocks noGrp="1" noChangeArrowheads="1"/>
          </p:cNvSpPr>
          <p:nvPr>
            <p:ph type="ftr" sz="quarter" idx="11"/>
          </p:nvPr>
        </p:nvSpPr>
        <p:spPr>
          <a:xfrm>
            <a:off x="3352800" y="6391275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9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391275"/>
            <a:ext cx="16002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727D43-4278-4372-8AE1-7F20A080335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EF7BCF-1C57-48BE-9E6B-3ED81887E45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34150" y="533400"/>
            <a:ext cx="1924050" cy="54102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762000" y="533400"/>
            <a:ext cx="5619750" cy="54102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4B00B0-BB0F-4CDF-8254-D082AE8AFA0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2438400"/>
            <a:ext cx="9009063" cy="1052513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5" y="1604"/>
              <a:ext cx="449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2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l">
                  <a:defRPr/>
                </a:pPr>
                <a:endParaRPr lang="ru-RU" sz="1800" b="0">
                  <a:latin typeface="Tahoma" pitchFamily="34" charset="0"/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2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l">
                  <a:defRPr/>
                </a:pPr>
                <a:endParaRPr lang="ru-RU" sz="1800" b="0">
                  <a:latin typeface="Tahoma" pitchFamily="34" charset="0"/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3" y="1870"/>
              <a:ext cx="466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384" cy="432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l">
                  <a:defRPr/>
                </a:pPr>
                <a:endParaRPr lang="ru-RU" sz="1800" b="0">
                  <a:latin typeface="Tahoma" pitchFamily="34" charset="0"/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8" y="2640"/>
                <a:ext cx="336" cy="432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l">
                  <a:defRPr/>
                </a:pPr>
                <a:endParaRPr lang="ru-RU" sz="1800" b="0">
                  <a:latin typeface="Tahoma" pitchFamily="34" charset="0"/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l">
                <a:defRPr/>
              </a:pPr>
              <a:endParaRPr lang="ru-RU" sz="1800" b="0">
                <a:latin typeface="Tahoma" pitchFamily="34" charset="0"/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l">
                <a:defRPr/>
              </a:pPr>
              <a:endParaRPr lang="ru-RU" sz="1800" b="0">
                <a:latin typeface="Tahoma" pitchFamily="34" charset="0"/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4"/>
              <a:ext cx="5476" cy="35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l">
                <a:defRPr/>
              </a:pPr>
              <a:endParaRPr lang="ru-RU" sz="1800" b="0">
                <a:latin typeface="Tahoma" pitchFamily="34" charset="0"/>
              </a:endParaRPr>
            </a:p>
          </p:txBody>
        </p:sp>
      </p:grpSp>
      <p:sp>
        <p:nvSpPr>
          <p:cNvPr id="2060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990600" y="1676400"/>
            <a:ext cx="7772400" cy="1462088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2061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fld id="{BA063129-A830-4DE8-AC02-DF31B90552C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D19804-0A48-4CC9-A1EE-EB86A729523D}" type="datetimeFigureOut">
              <a:rPr lang="ru-RU"/>
              <a:pPr>
                <a:defRPr/>
              </a:pPr>
              <a:t>29.02.2012</a:t>
            </a:fld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CEDCE6-75B9-4955-8882-48449D70940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advClick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E1B4AA-83C6-4A06-92B4-5B0267A182A6}" type="datetimeFigureOut">
              <a:rPr lang="ru-RU"/>
              <a:pPr>
                <a:defRPr/>
              </a:pPr>
              <a:t>29.02.2012</a:t>
            </a:fld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939A53-7D8E-4996-ADEE-FCB2774CEDA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advClick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B80E7E-D3F4-4C85-A645-0E5C2E7DA36D}" type="datetimeFigureOut">
              <a:rPr lang="ru-RU"/>
              <a:pPr>
                <a:defRPr/>
              </a:pPr>
              <a:t>29.02.2012</a:t>
            </a:fld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CE836D-5B20-43D9-8782-E8C2E69DE6B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advClick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C56089-2E23-4981-90BF-80ECD33ED86C}" type="datetimeFigureOut">
              <a:rPr lang="ru-RU"/>
              <a:pPr>
                <a:defRPr/>
              </a:pPr>
              <a:t>29.02.2012</a:t>
            </a:fld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F419A7-711E-4E69-836F-B616E255964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advClick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22E849-0ADF-416A-9C4F-5BB176B931B3}" type="datetimeFigureOut">
              <a:rPr lang="ru-RU"/>
              <a:pPr>
                <a:defRPr/>
              </a:pPr>
              <a:t>29.02.2012</a:t>
            </a:fld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84DBAC-820B-4435-AA54-DA521EF2B26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advClick="0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DE21CF-5112-44F5-87D8-7AFEAFE6A7BE}" type="datetimeFigureOut">
              <a:rPr lang="ru-RU"/>
              <a:pPr>
                <a:defRPr/>
              </a:pPr>
              <a:t>29.02.2012</a:t>
            </a:fld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4545A5-E147-40B4-BA68-6714536F21E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advClick="0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F782D9-9452-49B5-A8CF-650C2AE26E24}" type="datetimeFigureOut">
              <a:rPr lang="ru-RU"/>
              <a:pPr>
                <a:defRPr/>
              </a:pPr>
              <a:t>29.02.2012</a:t>
            </a:fld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63ED81-FE7A-4BF3-B567-90B6ED2A61F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advClick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DAB13E-381B-4D34-8172-FC5BF332052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2B58D0-A8B4-40B3-A323-C88DD5AAE8FC}" type="datetimeFigureOut">
              <a:rPr lang="ru-RU"/>
              <a:pPr>
                <a:defRPr/>
              </a:pPr>
              <a:t>29.02.2012</a:t>
            </a:fld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4BAB85-903C-4B0B-9E36-3B54B57209D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advClick="0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72C39A-E21B-4E33-B8AA-A4619CA5BCB4}" type="datetimeFigureOut">
              <a:rPr lang="ru-RU"/>
              <a:pPr>
                <a:defRPr/>
              </a:pPr>
              <a:t>29.02.2012</a:t>
            </a:fld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E470A2-5A85-47EE-A62E-EB7AFFF2048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advClick="0"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606F81-35E4-429F-92FF-3CC5E9E5CA39}" type="datetimeFigureOut">
              <a:rPr lang="ru-RU"/>
              <a:pPr>
                <a:defRPr/>
              </a:pPr>
              <a:t>29.02.2012</a:t>
            </a:fld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16D881-294C-42F7-99ED-DCA827D0EB4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advClick="0"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DF8BDA-5EE4-4E42-87A0-15E8DA374913}" type="datetimeFigureOut">
              <a:rPr lang="ru-RU"/>
              <a:pPr>
                <a:defRPr/>
              </a:pPr>
              <a:t>29.02.2012</a:t>
            </a:fld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925668-5509-4F63-B023-4EED36DC651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advClick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21E774-9E72-4150-8A67-202564B3972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762000" y="1905000"/>
            <a:ext cx="3771900" cy="4038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86300" y="1905000"/>
            <a:ext cx="3771900" cy="4038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D44D4E9-806F-43FA-A8E9-727E0A8E5A2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6A5525-F7C8-49C6-A189-0A665CF7EEC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C96137-4889-4D17-8205-01A20CB1CF0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36884A-DC10-4D52-9621-5C5C09198E5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92D180-83FD-4345-91F0-2A3BFA8034F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F8FF87-3B11-4F7D-A3F0-00590776AE9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flip="none" rotWithShape="1">
          <a:gsLst>
            <a:gs pos="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762000" y="533400"/>
            <a:ext cx="76962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62000" y="1905000"/>
            <a:ext cx="7696200" cy="403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62000" y="6391275"/>
            <a:ext cx="2057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b="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52800" y="6403975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b="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858000" y="6400800"/>
            <a:ext cx="1600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b="0">
                <a:latin typeface="+mn-lt"/>
              </a:defRPr>
            </a:lvl1pPr>
          </a:lstStyle>
          <a:p>
            <a:pPr>
              <a:defRPr/>
            </a:pPr>
            <a:fld id="{BECCE606-3D9D-4C44-A4D0-EBD019295EB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grpSp>
        <p:nvGrpSpPr>
          <p:cNvPr id="1031" name="Group 7"/>
          <p:cNvGrpSpPr>
            <a:grpSpLocks/>
          </p:cNvGrpSpPr>
          <p:nvPr/>
        </p:nvGrpSpPr>
        <p:grpSpPr bwMode="auto">
          <a:xfrm>
            <a:off x="168275" y="228600"/>
            <a:ext cx="8823325" cy="6096000"/>
            <a:chOff x="106" y="144"/>
            <a:chExt cx="5558" cy="3840"/>
          </a:xfrm>
        </p:grpSpPr>
        <p:sp>
          <p:nvSpPr>
            <p:cNvPr id="1032" name="AutoShape 8"/>
            <p:cNvSpPr>
              <a:spLocks noChangeArrowheads="1"/>
            </p:cNvSpPr>
            <p:nvPr/>
          </p:nvSpPr>
          <p:spPr bwMode="auto">
            <a:xfrm>
              <a:off x="106" y="144"/>
              <a:ext cx="5558" cy="3840"/>
            </a:xfrm>
            <a:prstGeom prst="roundRect">
              <a:avLst>
                <a:gd name="adj" fmla="val 11046"/>
              </a:avLst>
            </a:prstGeom>
            <a:noFill/>
            <a:ln w="28575">
              <a:solidFill>
                <a:schemeClr val="folHlink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ru-RU" sz="2400" b="0"/>
            </a:p>
          </p:txBody>
        </p:sp>
        <p:sp>
          <p:nvSpPr>
            <p:cNvPr id="1033" name="Line 9"/>
            <p:cNvSpPr>
              <a:spLocks noChangeShapeType="1"/>
            </p:cNvSpPr>
            <p:nvPr/>
          </p:nvSpPr>
          <p:spPr bwMode="auto">
            <a:xfrm>
              <a:off x="480" y="1077"/>
              <a:ext cx="4848" cy="0"/>
            </a:xfrm>
            <a:prstGeom prst="line">
              <a:avLst/>
            </a:prstGeom>
            <a:noFill/>
            <a:ln w="38100">
              <a:solidFill>
                <a:schemeClr val="folHlink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0" r:id="rId1"/>
    <p:sldLayoutId id="2147483789" r:id="rId2"/>
    <p:sldLayoutId id="2147483790" r:id="rId3"/>
    <p:sldLayoutId id="2147483791" r:id="rId4"/>
    <p:sldLayoutId id="2147483792" r:id="rId5"/>
    <p:sldLayoutId id="2147483793" r:id="rId6"/>
    <p:sldLayoutId id="2147483794" r:id="rId7"/>
    <p:sldLayoutId id="2147483795" r:id="rId8"/>
    <p:sldLayoutId id="2147483796" r:id="rId9"/>
    <p:sldLayoutId id="2147483797" r:id="rId10"/>
    <p:sldLayoutId id="2147483798" r:id="rId11"/>
  </p:sldLayoutIdLst>
  <p:transition advClick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 Black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 Black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 Black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 Black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 Black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 Black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 Black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 Black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70000"/>
        <a:buFont typeface="Wingdings" pitchFamily="2" charset="2"/>
        <a:buChar char="l"/>
        <a:defRPr sz="31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150000"/>
        <a:buChar char="•"/>
        <a:defRPr sz="26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150000"/>
        <a:buChar char="•"/>
        <a:defRPr sz="22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50000"/>
        <a:buChar char="•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150000"/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150000"/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150000"/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150000"/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150000"/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flip="none" rotWithShape="1">
          <a:gsLst>
            <a:gs pos="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50938" y="214313"/>
            <a:ext cx="7793037" cy="1462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2051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24" name="Rectangle 1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90600" y="6248400"/>
            <a:ext cx="1905000" cy="4572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400" b="0">
                <a:solidFill>
                  <a:schemeClr val="bg2"/>
                </a:solidFill>
                <a:latin typeface="Tahoma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5" name="Rectangle 1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29000" y="6248400"/>
            <a:ext cx="2895600" cy="4572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 b="0">
                <a:solidFill>
                  <a:schemeClr val="bg2"/>
                </a:solidFill>
                <a:latin typeface="Tahoma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6" name="Rectangle 1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858000" y="6248400"/>
            <a:ext cx="1905000" cy="4572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 b="0">
                <a:solidFill>
                  <a:schemeClr val="bg2"/>
                </a:solidFill>
                <a:latin typeface="Tahoma" pitchFamily="34" charset="0"/>
              </a:defRPr>
            </a:lvl1pPr>
          </a:lstStyle>
          <a:p>
            <a:pPr>
              <a:defRPr/>
            </a:pPr>
            <a:fld id="{122E5D3C-8BFC-4615-8533-8CBFD2FF3C8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1" r:id="rId1"/>
  </p:sldLayoutIdLst>
  <p:transition advClick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Arial" charset="0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Arial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Arial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Arial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Arial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flip="none" rotWithShape="1">
          <a:gsLst>
            <a:gs pos="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301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 b="0">
                <a:latin typeface="+mn-lt"/>
              </a:defRPr>
            </a:lvl1pPr>
          </a:lstStyle>
          <a:p>
            <a:pPr>
              <a:defRPr/>
            </a:pPr>
            <a:fld id="{2E16CD47-F02D-4481-8484-5EDD0F37BD25}" type="datetimeFigureOut">
              <a:rPr lang="ru-RU"/>
              <a:pPr>
                <a:defRPr/>
              </a:pPr>
              <a:t>29.02.2012</a:t>
            </a:fld>
            <a:endParaRPr lang="ru-RU"/>
          </a:p>
        </p:txBody>
      </p:sp>
      <p:sp>
        <p:nvSpPr>
          <p:cNvPr id="4301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b="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301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="0">
                <a:latin typeface="+mn-lt"/>
              </a:defRPr>
            </a:lvl1pPr>
          </a:lstStyle>
          <a:p>
            <a:pPr>
              <a:defRPr/>
            </a:pPr>
            <a:fld id="{424D68CE-060C-47EF-97DD-C1DACAA89A7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9" r:id="rId1"/>
    <p:sldLayoutId id="2147483800" r:id="rId2"/>
    <p:sldLayoutId id="2147483801" r:id="rId3"/>
    <p:sldLayoutId id="2147483802" r:id="rId4"/>
    <p:sldLayoutId id="2147483803" r:id="rId5"/>
    <p:sldLayoutId id="2147483804" r:id="rId6"/>
    <p:sldLayoutId id="2147483805" r:id="rId7"/>
    <p:sldLayoutId id="2147483806" r:id="rId8"/>
    <p:sldLayoutId id="2147483807" r:id="rId9"/>
    <p:sldLayoutId id="2147483808" r:id="rId10"/>
    <p:sldLayoutId id="2147483809" r:id="rId11"/>
  </p:sldLayoutIdLst>
  <p:transition advClick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19.xml"/><Relationship Id="rId4" Type="http://schemas.openxmlformats.org/officeDocument/2006/relationships/image" Target="../media/image6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19.xml"/><Relationship Id="rId4" Type="http://schemas.openxmlformats.org/officeDocument/2006/relationships/image" Target="../media/image7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19.xml"/><Relationship Id="rId4" Type="http://schemas.openxmlformats.org/officeDocument/2006/relationships/image" Target="../media/image7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19.xml"/><Relationship Id="rId4" Type="http://schemas.openxmlformats.org/officeDocument/2006/relationships/image" Target="../media/image5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19.xml"/><Relationship Id="rId4" Type="http://schemas.openxmlformats.org/officeDocument/2006/relationships/image" Target="../media/image8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19.xml"/><Relationship Id="rId4" Type="http://schemas.openxmlformats.org/officeDocument/2006/relationships/image" Target="../media/image9.jpe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19.xml"/><Relationship Id="rId4" Type="http://schemas.openxmlformats.org/officeDocument/2006/relationships/image" Target="../media/image8.jpe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19.xml"/><Relationship Id="rId4" Type="http://schemas.openxmlformats.org/officeDocument/2006/relationships/image" Target="../media/image4.jpe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9.xml"/><Relationship Id="rId4" Type="http://schemas.openxmlformats.org/officeDocument/2006/relationships/image" Target="../media/image3.w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19.xml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19.xml"/><Relationship Id="rId4" Type="http://schemas.openxmlformats.org/officeDocument/2006/relationships/image" Target="../media/image5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19.xml"/><Relationship Id="rId4" Type="http://schemas.openxmlformats.org/officeDocument/2006/relationships/image" Target="../media/image5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19.xml"/><Relationship Id="rId4" Type="http://schemas.openxmlformats.org/officeDocument/2006/relationships/image" Target="../media/image5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19.xml"/><Relationship Id="rId4" Type="http://schemas.openxmlformats.org/officeDocument/2006/relationships/image" Target="../media/image5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19.xml"/><Relationship Id="rId4" Type="http://schemas.openxmlformats.org/officeDocument/2006/relationships/image" Target="../media/image5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19.xml"/><Relationship Id="rId4" Type="http://schemas.openxmlformats.org/officeDocument/2006/relationships/image" Target="../media/image4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19.xml"/><Relationship Id="rId4" Type="http://schemas.openxmlformats.org/officeDocument/2006/relationships/image" Target="../media/image6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AutoShape 2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604250" y="6237288"/>
            <a:ext cx="539750" cy="620712"/>
          </a:xfrm>
          <a:prstGeom prst="actionButtonForwardNext">
            <a:avLst/>
          </a:prstGeom>
          <a:gradFill rotWithShape="1">
            <a:gsLst>
              <a:gs pos="0">
                <a:schemeClr val="bg1"/>
              </a:gs>
              <a:gs pos="100000">
                <a:srgbClr val="0000FF"/>
              </a:gs>
            </a:gsLst>
            <a:path path="rect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l"/>
            <a:endParaRPr lang="ru-RU" sz="1800" b="0">
              <a:latin typeface="Tahoma" pitchFamily="34" charset="0"/>
            </a:endParaRPr>
          </a:p>
        </p:txBody>
      </p:sp>
      <p:sp>
        <p:nvSpPr>
          <p:cNvPr id="6147" name="WordArt 3"/>
          <p:cNvSpPr>
            <a:spLocks noChangeArrowheads="1" noChangeShapeType="1" noTextEdit="1"/>
          </p:cNvSpPr>
          <p:nvPr/>
        </p:nvSpPr>
        <p:spPr bwMode="auto">
          <a:xfrm rot="-1109610">
            <a:off x="854075" y="2281238"/>
            <a:ext cx="6840538" cy="2160587"/>
          </a:xfrm>
          <a:prstGeom prst="rect">
            <a:avLst/>
          </a:prstGeom>
        </p:spPr>
        <p:txBody>
          <a:bodyPr wrap="none" fromWordArt="1">
            <a:prstTxWarp prst="textFadeRight">
              <a:avLst>
                <a:gd name="adj" fmla="val 33333"/>
              </a:avLst>
            </a:prstTxWarp>
          </a:bodyPr>
          <a:lstStyle/>
          <a:p>
            <a:r>
              <a:rPr lang="ru-RU" sz="3600" kern="10">
                <a:ln w="38100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FF00"/>
                </a:solidFill>
                <a:latin typeface="Arial"/>
                <a:cs typeface="Arial"/>
              </a:rPr>
              <a:t>Проценти</a:t>
            </a:r>
          </a:p>
        </p:txBody>
      </p:sp>
      <p:pic>
        <p:nvPicPr>
          <p:cNvPr id="6149" name="Рисунок 31" descr="188236-yana.jpg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9549" r="8327"/>
          <a:stretch>
            <a:fillRect/>
          </a:stretch>
        </p:blipFill>
        <p:spPr bwMode="auto">
          <a:xfrm>
            <a:off x="6156325" y="2997200"/>
            <a:ext cx="2411413" cy="1835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0" y="1773238"/>
            <a:ext cx="3978275" cy="2735262"/>
            <a:chOff x="340" y="2387"/>
            <a:chExt cx="2506" cy="1723"/>
          </a:xfrm>
        </p:grpSpPr>
        <p:pic>
          <p:nvPicPr>
            <p:cNvPr id="15391" name="Picture 3" descr="MCj04298290000[1]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340" y="2905"/>
              <a:ext cx="1390" cy="120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5392" name="AutoShape 4"/>
            <p:cNvSpPr>
              <a:spLocks noChangeArrowheads="1"/>
            </p:cNvSpPr>
            <p:nvPr/>
          </p:nvSpPr>
          <p:spPr bwMode="auto">
            <a:xfrm>
              <a:off x="839" y="2387"/>
              <a:ext cx="2007" cy="593"/>
            </a:xfrm>
            <a:prstGeom prst="wedgeEllipseCallout">
              <a:avLst>
                <a:gd name="adj1" fmla="val -58222"/>
                <a:gd name="adj2" fmla="val 75384"/>
              </a:avLst>
            </a:prstGeom>
            <a:solidFill>
              <a:srgbClr val="FFFF99"/>
            </a:solidFill>
            <a:ln w="38100">
              <a:solidFill>
                <a:srgbClr val="0000FF"/>
              </a:solidFill>
              <a:miter lim="800000"/>
              <a:headEnd/>
              <a:tailEnd/>
            </a:ln>
          </p:spPr>
          <p:txBody>
            <a:bodyPr/>
            <a:lstStyle/>
            <a:p>
              <a:r>
                <a:rPr lang="ru-RU" sz="2400" i="1">
                  <a:solidFill>
                    <a:srgbClr val="FF0066"/>
                  </a:solidFill>
                </a:rPr>
                <a:t>ПРАВИЛЬНО!</a:t>
              </a:r>
            </a:p>
          </p:txBody>
        </p:sp>
      </p:grpSp>
      <p:grpSp>
        <p:nvGrpSpPr>
          <p:cNvPr id="3" name="Group 5"/>
          <p:cNvGrpSpPr>
            <a:grpSpLocks/>
          </p:cNvGrpSpPr>
          <p:nvPr/>
        </p:nvGrpSpPr>
        <p:grpSpPr bwMode="auto">
          <a:xfrm>
            <a:off x="4284663" y="2781300"/>
            <a:ext cx="3787775" cy="2597150"/>
            <a:chOff x="3061" y="2523"/>
            <a:chExt cx="2386" cy="1636"/>
          </a:xfrm>
        </p:grpSpPr>
        <p:pic>
          <p:nvPicPr>
            <p:cNvPr id="15389" name="Picture 6" descr="MCj04244440000[1]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3061" y="2931"/>
              <a:ext cx="1075" cy="12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5390" name="AutoShape 7"/>
            <p:cNvSpPr>
              <a:spLocks noChangeArrowheads="1"/>
            </p:cNvSpPr>
            <p:nvPr/>
          </p:nvSpPr>
          <p:spPr bwMode="auto">
            <a:xfrm>
              <a:off x="3787" y="2523"/>
              <a:ext cx="1660" cy="566"/>
            </a:xfrm>
            <a:prstGeom prst="wedgeEllipseCallout">
              <a:avLst>
                <a:gd name="adj1" fmla="val -45481"/>
                <a:gd name="adj2" fmla="val 142227"/>
              </a:avLst>
            </a:prstGeom>
            <a:solidFill>
              <a:srgbClr val="FFFF99"/>
            </a:solidFill>
            <a:ln w="38100">
              <a:solidFill>
                <a:srgbClr val="0000FF"/>
              </a:solidFill>
              <a:miter lim="800000"/>
              <a:headEnd/>
              <a:tailEnd/>
            </a:ln>
          </p:spPr>
          <p:txBody>
            <a:bodyPr/>
            <a:lstStyle/>
            <a:p>
              <a:r>
                <a:rPr lang="ru-RU" sz="2000" i="1"/>
                <a:t>ПОДУМАЙ!</a:t>
              </a:r>
            </a:p>
          </p:txBody>
        </p:sp>
      </p:grpSp>
      <p:sp>
        <p:nvSpPr>
          <p:cNvPr id="60424" name="AutoShape 8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6732588" y="6021388"/>
            <a:ext cx="466725" cy="468312"/>
          </a:xfrm>
          <a:prstGeom prst="actionButtonBlank">
            <a:avLst/>
          </a:prstGeom>
          <a:gradFill rotWithShape="1">
            <a:gsLst>
              <a:gs pos="0">
                <a:schemeClr val="bg1"/>
              </a:gs>
              <a:gs pos="100000">
                <a:srgbClr val="006600"/>
              </a:gs>
            </a:gsLst>
            <a:path path="rect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ru-RU" sz="1800" b="0">
                <a:latin typeface="Tahoma" pitchFamily="34" charset="0"/>
              </a:rPr>
              <a:t>4</a:t>
            </a:r>
          </a:p>
        </p:txBody>
      </p:sp>
      <p:sp>
        <p:nvSpPr>
          <p:cNvPr id="60425" name="AutoShape 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2987675" y="6021388"/>
            <a:ext cx="466725" cy="468312"/>
          </a:xfrm>
          <a:prstGeom prst="actionButtonBlank">
            <a:avLst/>
          </a:prstGeom>
          <a:gradFill rotWithShape="1">
            <a:gsLst>
              <a:gs pos="0">
                <a:schemeClr val="bg1"/>
              </a:gs>
              <a:gs pos="100000">
                <a:srgbClr val="006600"/>
              </a:gs>
            </a:gsLst>
            <a:path path="rect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ru-RU" sz="1800" b="0">
                <a:latin typeface="Tahoma" pitchFamily="34" charset="0"/>
              </a:rPr>
              <a:t>2</a:t>
            </a:r>
          </a:p>
        </p:txBody>
      </p:sp>
      <p:sp>
        <p:nvSpPr>
          <p:cNvPr id="60426" name="AutoShape 10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4859338" y="6021388"/>
            <a:ext cx="466725" cy="468312"/>
          </a:xfrm>
          <a:prstGeom prst="actionButtonBlank">
            <a:avLst/>
          </a:prstGeom>
          <a:gradFill rotWithShape="1">
            <a:gsLst>
              <a:gs pos="0">
                <a:schemeClr val="bg1"/>
              </a:gs>
              <a:gs pos="100000">
                <a:srgbClr val="006600"/>
              </a:gs>
            </a:gsLst>
            <a:path path="rect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ru-RU" sz="1800" b="0">
                <a:latin typeface="Tahoma" pitchFamily="34" charset="0"/>
              </a:rPr>
              <a:t>3</a:t>
            </a:r>
          </a:p>
        </p:txBody>
      </p:sp>
      <p:sp>
        <p:nvSpPr>
          <p:cNvPr id="60427" name="AutoShape 11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1116013" y="6021388"/>
            <a:ext cx="466725" cy="468312"/>
          </a:xfrm>
          <a:prstGeom prst="actionButtonBlank">
            <a:avLst/>
          </a:prstGeom>
          <a:gradFill rotWithShape="1">
            <a:gsLst>
              <a:gs pos="0">
                <a:schemeClr val="bg1"/>
              </a:gs>
              <a:gs pos="100000">
                <a:srgbClr val="006600"/>
              </a:gs>
            </a:gsLst>
            <a:path path="rect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ru-RU" sz="1800" b="0">
                <a:latin typeface="Tahoma" pitchFamily="34" charset="0"/>
              </a:rPr>
              <a:t>1</a:t>
            </a:r>
          </a:p>
        </p:txBody>
      </p:sp>
      <p:grpSp>
        <p:nvGrpSpPr>
          <p:cNvPr id="4" name="Group 12"/>
          <p:cNvGrpSpPr>
            <a:grpSpLocks/>
          </p:cNvGrpSpPr>
          <p:nvPr/>
        </p:nvGrpSpPr>
        <p:grpSpPr bwMode="auto">
          <a:xfrm>
            <a:off x="4284663" y="2781300"/>
            <a:ext cx="3787775" cy="2597150"/>
            <a:chOff x="3061" y="2523"/>
            <a:chExt cx="2386" cy="1636"/>
          </a:xfrm>
        </p:grpSpPr>
        <p:pic>
          <p:nvPicPr>
            <p:cNvPr id="15387" name="Picture 13" descr="MCj04244440000[1]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3061" y="2931"/>
              <a:ext cx="1075" cy="12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5388" name="AutoShape 14"/>
            <p:cNvSpPr>
              <a:spLocks noChangeArrowheads="1"/>
            </p:cNvSpPr>
            <p:nvPr/>
          </p:nvSpPr>
          <p:spPr bwMode="auto">
            <a:xfrm>
              <a:off x="3787" y="2523"/>
              <a:ext cx="1660" cy="566"/>
            </a:xfrm>
            <a:prstGeom prst="wedgeEllipseCallout">
              <a:avLst>
                <a:gd name="adj1" fmla="val -45481"/>
                <a:gd name="adj2" fmla="val 142227"/>
              </a:avLst>
            </a:prstGeom>
            <a:solidFill>
              <a:srgbClr val="FFFF99"/>
            </a:solidFill>
            <a:ln w="38100">
              <a:solidFill>
                <a:srgbClr val="0000FF"/>
              </a:solidFill>
              <a:miter lim="800000"/>
              <a:headEnd/>
              <a:tailEnd/>
            </a:ln>
          </p:spPr>
          <p:txBody>
            <a:bodyPr/>
            <a:lstStyle/>
            <a:p>
              <a:r>
                <a:rPr lang="ru-RU" sz="2000" i="1"/>
                <a:t>ПОДУМАЙ!</a:t>
              </a:r>
            </a:p>
          </p:txBody>
        </p:sp>
      </p:grpSp>
      <p:grpSp>
        <p:nvGrpSpPr>
          <p:cNvPr id="5" name="Group 15"/>
          <p:cNvGrpSpPr>
            <a:grpSpLocks/>
          </p:cNvGrpSpPr>
          <p:nvPr/>
        </p:nvGrpSpPr>
        <p:grpSpPr bwMode="auto">
          <a:xfrm>
            <a:off x="4284663" y="2781300"/>
            <a:ext cx="3787775" cy="2597150"/>
            <a:chOff x="3061" y="2523"/>
            <a:chExt cx="2386" cy="1636"/>
          </a:xfrm>
        </p:grpSpPr>
        <p:pic>
          <p:nvPicPr>
            <p:cNvPr id="15385" name="Picture 16" descr="MCj04244440000[1]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3061" y="2931"/>
              <a:ext cx="1075" cy="12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5386" name="AutoShape 17"/>
            <p:cNvSpPr>
              <a:spLocks noChangeArrowheads="1"/>
            </p:cNvSpPr>
            <p:nvPr/>
          </p:nvSpPr>
          <p:spPr bwMode="auto">
            <a:xfrm>
              <a:off x="3787" y="2523"/>
              <a:ext cx="1660" cy="566"/>
            </a:xfrm>
            <a:prstGeom prst="wedgeEllipseCallout">
              <a:avLst>
                <a:gd name="adj1" fmla="val -45481"/>
                <a:gd name="adj2" fmla="val 142227"/>
              </a:avLst>
            </a:prstGeom>
            <a:solidFill>
              <a:srgbClr val="FFFF99"/>
            </a:solidFill>
            <a:ln w="38100">
              <a:solidFill>
                <a:srgbClr val="0000FF"/>
              </a:solidFill>
              <a:miter lim="800000"/>
              <a:headEnd/>
              <a:tailEnd/>
            </a:ln>
          </p:spPr>
          <p:txBody>
            <a:bodyPr/>
            <a:lstStyle/>
            <a:p>
              <a:r>
                <a:rPr lang="ru-RU" sz="2000" i="1"/>
                <a:t>ПОДУМАЙ!</a:t>
              </a:r>
            </a:p>
          </p:txBody>
        </p:sp>
      </p:grpSp>
      <p:sp>
        <p:nvSpPr>
          <p:cNvPr id="15370" name="AutoShape 18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532813" y="6237288"/>
            <a:ext cx="611187" cy="620712"/>
          </a:xfrm>
          <a:prstGeom prst="actionButtonForwardNext">
            <a:avLst/>
          </a:prstGeom>
          <a:gradFill rotWithShape="1">
            <a:gsLst>
              <a:gs pos="0">
                <a:schemeClr val="bg1"/>
              </a:gs>
              <a:gs pos="100000">
                <a:srgbClr val="0000FF"/>
              </a:gs>
            </a:gsLst>
            <a:path path="rect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l"/>
            <a:endParaRPr lang="ru-RU" sz="1800" b="0">
              <a:latin typeface="Tahoma" pitchFamily="34" charset="0"/>
            </a:endParaRPr>
          </a:p>
        </p:txBody>
      </p:sp>
      <p:sp>
        <p:nvSpPr>
          <p:cNvPr id="15371" name="AutoShape 19"/>
          <p:cNvSpPr>
            <a:spLocks noChangeArrowheads="1"/>
          </p:cNvSpPr>
          <p:nvPr/>
        </p:nvSpPr>
        <p:spPr bwMode="auto">
          <a:xfrm>
            <a:off x="323850" y="188913"/>
            <a:ext cx="8496300" cy="1439862"/>
          </a:xfrm>
          <a:prstGeom prst="roundRect">
            <a:avLst>
              <a:gd name="adj" fmla="val 35676"/>
            </a:avLst>
          </a:prstGeom>
          <a:solidFill>
            <a:srgbClr val="F8F8F8"/>
          </a:solidFill>
          <a:ln w="38100">
            <a:solidFill>
              <a:schemeClr val="folHlink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ru-RU" sz="3200" i="1">
                <a:solidFill>
                  <a:srgbClr val="003300"/>
                </a:solidFill>
              </a:rPr>
              <a:t>Після уцінки комп</a:t>
            </a:r>
            <a:r>
              <a:rPr lang="en-US" sz="3200" i="1">
                <a:solidFill>
                  <a:srgbClr val="003300"/>
                </a:solidFill>
              </a:rPr>
              <a:t>’</a:t>
            </a:r>
            <a:r>
              <a:rPr lang="ru-RU" sz="3200" i="1">
                <a:solidFill>
                  <a:srgbClr val="003300"/>
                </a:solidFill>
              </a:rPr>
              <a:t>ютера його нова ціна</a:t>
            </a:r>
          </a:p>
          <a:p>
            <a:r>
              <a:rPr lang="ru-RU" sz="3200" i="1">
                <a:solidFill>
                  <a:srgbClr val="003300"/>
                </a:solidFill>
              </a:rPr>
              <a:t>склала 0,9 старої. Скільки процентів</a:t>
            </a:r>
          </a:p>
          <a:p>
            <a:r>
              <a:rPr lang="ru-RU" sz="3200" i="1">
                <a:solidFill>
                  <a:srgbClr val="003300"/>
                </a:solidFill>
              </a:rPr>
              <a:t> від старої ціни складає нова?</a:t>
            </a:r>
          </a:p>
        </p:txBody>
      </p:sp>
      <p:grpSp>
        <p:nvGrpSpPr>
          <p:cNvPr id="15372" name="Group 28"/>
          <p:cNvGrpSpPr>
            <a:grpSpLocks/>
          </p:cNvGrpSpPr>
          <p:nvPr/>
        </p:nvGrpSpPr>
        <p:grpSpPr bwMode="auto">
          <a:xfrm>
            <a:off x="4284663" y="1816018"/>
            <a:ext cx="1944687" cy="1181181"/>
            <a:chOff x="295" y="1298"/>
            <a:chExt cx="1089" cy="621"/>
          </a:xfrm>
        </p:grpSpPr>
        <p:sp>
          <p:nvSpPr>
            <p:cNvPr id="15383" name="AutoShape 25"/>
            <p:cNvSpPr>
              <a:spLocks noChangeArrowheads="1"/>
            </p:cNvSpPr>
            <p:nvPr/>
          </p:nvSpPr>
          <p:spPr bwMode="auto">
            <a:xfrm>
              <a:off x="295" y="1298"/>
              <a:ext cx="1089" cy="621"/>
            </a:xfrm>
            <a:prstGeom prst="star16">
              <a:avLst>
                <a:gd name="adj" fmla="val 37500"/>
              </a:avLst>
            </a:prstGeom>
            <a:solidFill>
              <a:srgbClr val="FFFF00"/>
            </a:solidFill>
            <a:ln w="28575">
              <a:solidFill>
                <a:srgbClr val="0000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ru-RU"/>
                <a:t>0,9</a:t>
              </a:r>
            </a:p>
          </p:txBody>
        </p:sp>
        <p:sp>
          <p:nvSpPr>
            <p:cNvPr id="15384" name="WordArt 26"/>
            <p:cNvSpPr>
              <a:spLocks noChangeArrowheads="1" noChangeShapeType="1" noTextEdit="1"/>
            </p:cNvSpPr>
            <p:nvPr/>
          </p:nvSpPr>
          <p:spPr bwMode="auto">
            <a:xfrm>
              <a:off x="296" y="1320"/>
              <a:ext cx="182" cy="194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r>
                <a:rPr lang="ru-RU" sz="3600" i="1" kern="10" dirty="0">
                  <a:ln w="9525">
                    <a:solidFill>
                      <a:srgbClr val="FF0066"/>
                    </a:solidFill>
                    <a:round/>
                    <a:headEnd/>
                    <a:tailEnd/>
                  </a:ln>
                  <a:solidFill>
                    <a:srgbClr val="FF0066"/>
                  </a:solidFill>
                  <a:latin typeface="Tahoma"/>
                  <a:cs typeface="Tahoma"/>
                </a:rPr>
                <a:t>1</a:t>
              </a:r>
            </a:p>
          </p:txBody>
        </p:sp>
      </p:grpSp>
      <p:grpSp>
        <p:nvGrpSpPr>
          <p:cNvPr id="15373" name="Group 29"/>
          <p:cNvGrpSpPr>
            <a:grpSpLocks/>
          </p:cNvGrpSpPr>
          <p:nvPr/>
        </p:nvGrpSpPr>
        <p:grpSpPr bwMode="auto">
          <a:xfrm>
            <a:off x="2411413" y="2924175"/>
            <a:ext cx="1943100" cy="1490663"/>
            <a:chOff x="1610" y="1162"/>
            <a:chExt cx="1089" cy="757"/>
          </a:xfrm>
        </p:grpSpPr>
        <p:sp>
          <p:nvSpPr>
            <p:cNvPr id="15381" name="AutoShape 23"/>
            <p:cNvSpPr>
              <a:spLocks noChangeArrowheads="1"/>
            </p:cNvSpPr>
            <p:nvPr/>
          </p:nvSpPr>
          <p:spPr bwMode="auto">
            <a:xfrm>
              <a:off x="1610" y="1298"/>
              <a:ext cx="1089" cy="621"/>
            </a:xfrm>
            <a:prstGeom prst="star16">
              <a:avLst>
                <a:gd name="adj" fmla="val 37500"/>
              </a:avLst>
            </a:prstGeom>
            <a:solidFill>
              <a:srgbClr val="FFFF00"/>
            </a:solidFill>
            <a:ln w="28575">
              <a:solidFill>
                <a:srgbClr val="0000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ru-RU"/>
                <a:t>9</a:t>
              </a:r>
            </a:p>
          </p:txBody>
        </p:sp>
        <p:sp>
          <p:nvSpPr>
            <p:cNvPr id="15382" name="WordArt 27"/>
            <p:cNvSpPr>
              <a:spLocks noChangeArrowheads="1" noChangeShapeType="1" noTextEdit="1"/>
            </p:cNvSpPr>
            <p:nvPr/>
          </p:nvSpPr>
          <p:spPr bwMode="auto">
            <a:xfrm>
              <a:off x="1701" y="1162"/>
              <a:ext cx="182" cy="194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r>
                <a:rPr lang="ru-RU" sz="3600" i="1" kern="10">
                  <a:ln w="9525">
                    <a:solidFill>
                      <a:srgbClr val="FF0066"/>
                    </a:solidFill>
                    <a:round/>
                    <a:headEnd/>
                    <a:tailEnd/>
                  </a:ln>
                  <a:solidFill>
                    <a:srgbClr val="FF0066"/>
                  </a:solidFill>
                  <a:latin typeface="Tahoma"/>
                  <a:cs typeface="Tahoma"/>
                </a:rPr>
                <a:t>2</a:t>
              </a:r>
            </a:p>
          </p:txBody>
        </p:sp>
      </p:grpSp>
      <p:grpSp>
        <p:nvGrpSpPr>
          <p:cNvPr id="15374" name="Group 30"/>
          <p:cNvGrpSpPr>
            <a:grpSpLocks/>
          </p:cNvGrpSpPr>
          <p:nvPr/>
        </p:nvGrpSpPr>
        <p:grpSpPr bwMode="auto">
          <a:xfrm>
            <a:off x="179388" y="4221163"/>
            <a:ext cx="2089150" cy="1655762"/>
            <a:chOff x="3016" y="1162"/>
            <a:chExt cx="1089" cy="757"/>
          </a:xfrm>
        </p:grpSpPr>
        <p:sp>
          <p:nvSpPr>
            <p:cNvPr id="15379" name="AutoShape 24"/>
            <p:cNvSpPr>
              <a:spLocks noChangeArrowheads="1"/>
            </p:cNvSpPr>
            <p:nvPr/>
          </p:nvSpPr>
          <p:spPr bwMode="auto">
            <a:xfrm>
              <a:off x="3016" y="1298"/>
              <a:ext cx="1089" cy="621"/>
            </a:xfrm>
            <a:prstGeom prst="star16">
              <a:avLst>
                <a:gd name="adj" fmla="val 37500"/>
              </a:avLst>
            </a:prstGeom>
            <a:solidFill>
              <a:srgbClr val="FFFF00"/>
            </a:solidFill>
            <a:ln w="28575">
              <a:solidFill>
                <a:srgbClr val="0000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ru-RU"/>
                <a:t>10</a:t>
              </a:r>
            </a:p>
          </p:txBody>
        </p:sp>
        <p:sp>
          <p:nvSpPr>
            <p:cNvPr id="15380" name="WordArt 28"/>
            <p:cNvSpPr>
              <a:spLocks noChangeArrowheads="1" noChangeShapeType="1" noTextEdit="1"/>
            </p:cNvSpPr>
            <p:nvPr/>
          </p:nvSpPr>
          <p:spPr bwMode="auto">
            <a:xfrm>
              <a:off x="3107" y="1162"/>
              <a:ext cx="182" cy="194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r>
                <a:rPr lang="ru-RU" sz="3600" i="1" kern="10">
                  <a:ln w="9525">
                    <a:solidFill>
                      <a:srgbClr val="FF0066"/>
                    </a:solidFill>
                    <a:round/>
                    <a:headEnd/>
                    <a:tailEnd/>
                  </a:ln>
                  <a:solidFill>
                    <a:srgbClr val="FF0066"/>
                  </a:solidFill>
                  <a:latin typeface="Tahoma"/>
                  <a:cs typeface="Tahoma"/>
                </a:rPr>
                <a:t>3</a:t>
              </a:r>
            </a:p>
          </p:txBody>
        </p:sp>
      </p:grpSp>
      <p:grpSp>
        <p:nvGrpSpPr>
          <p:cNvPr id="15375" name="Group 31"/>
          <p:cNvGrpSpPr>
            <a:grpSpLocks/>
          </p:cNvGrpSpPr>
          <p:nvPr/>
        </p:nvGrpSpPr>
        <p:grpSpPr bwMode="auto">
          <a:xfrm>
            <a:off x="6516688" y="3860800"/>
            <a:ext cx="2087562" cy="1728788"/>
            <a:chOff x="4332" y="1162"/>
            <a:chExt cx="1089" cy="757"/>
          </a:xfrm>
        </p:grpSpPr>
        <p:sp>
          <p:nvSpPr>
            <p:cNvPr id="15377" name="AutoShape 22"/>
            <p:cNvSpPr>
              <a:spLocks noChangeArrowheads="1"/>
            </p:cNvSpPr>
            <p:nvPr/>
          </p:nvSpPr>
          <p:spPr bwMode="auto">
            <a:xfrm>
              <a:off x="4332" y="1298"/>
              <a:ext cx="1089" cy="621"/>
            </a:xfrm>
            <a:prstGeom prst="star16">
              <a:avLst>
                <a:gd name="adj" fmla="val 37500"/>
              </a:avLst>
            </a:prstGeom>
            <a:solidFill>
              <a:srgbClr val="FFFF00"/>
            </a:solidFill>
            <a:ln w="28575">
              <a:solidFill>
                <a:srgbClr val="0000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ru-RU"/>
                <a:t>90</a:t>
              </a:r>
            </a:p>
          </p:txBody>
        </p:sp>
        <p:sp>
          <p:nvSpPr>
            <p:cNvPr id="15378" name="WordArt 29"/>
            <p:cNvSpPr>
              <a:spLocks noChangeArrowheads="1" noChangeShapeType="1" noTextEdit="1"/>
            </p:cNvSpPr>
            <p:nvPr/>
          </p:nvSpPr>
          <p:spPr bwMode="auto">
            <a:xfrm>
              <a:off x="4468" y="1162"/>
              <a:ext cx="182" cy="194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r>
                <a:rPr lang="ru-RU" sz="3600" i="1" kern="10">
                  <a:ln w="9525">
                    <a:solidFill>
                      <a:srgbClr val="FF0066"/>
                    </a:solidFill>
                    <a:round/>
                    <a:headEnd/>
                    <a:tailEnd/>
                  </a:ln>
                  <a:solidFill>
                    <a:srgbClr val="FF0066"/>
                  </a:solidFill>
                  <a:latin typeface="Tahoma"/>
                  <a:cs typeface="Tahoma"/>
                </a:rPr>
                <a:t>4</a:t>
              </a:r>
            </a:p>
          </p:txBody>
        </p:sp>
      </p:grpSp>
      <p:pic>
        <p:nvPicPr>
          <p:cNvPr id="15376" name="Рисунок 31" descr="188236-yana.jpg"/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9549" r="8327"/>
          <a:stretch>
            <a:fillRect/>
          </a:stretch>
        </p:blipFill>
        <p:spPr bwMode="auto">
          <a:xfrm>
            <a:off x="2195513" y="4508500"/>
            <a:ext cx="2087562" cy="1587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04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0424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604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2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edge">
                                      <p:cBhvr>
                                        <p:cTn id="16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0425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604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"/>
                            </p:stCondLst>
                            <p:childTnLst>
                              <p:par>
                                <p:cTn id="25" presetID="2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edge">
                                      <p:cBhvr>
                                        <p:cTn id="26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0426"/>
                  </p:tgtEl>
                </p:cond>
              </p:nextCondLst>
            </p:seq>
            <p:seq concurrent="1" nextAc="seek">
              <p:cTn id="28" restart="whenNotActive" fill="hold" evtFilter="cancelBubble" nodeType="interactiveSeq">
                <p:stCondLst>
                  <p:cond evt="onClick" delay="0">
                    <p:tgtEl>
                      <p:spTgt spid="6042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" fill="hold">
                      <p:stCondLst>
                        <p:cond delay="0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000"/>
                            </p:stCondLst>
                            <p:childTnLst>
                              <p:par>
                                <p:cTn id="35" presetID="2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edge">
                                      <p:cBhvr>
                                        <p:cTn id="36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0427"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2627313" y="1773238"/>
            <a:ext cx="3978275" cy="2735262"/>
            <a:chOff x="340" y="2387"/>
            <a:chExt cx="2506" cy="1723"/>
          </a:xfrm>
        </p:grpSpPr>
        <p:pic>
          <p:nvPicPr>
            <p:cNvPr id="16415" name="Picture 3" descr="MCj04298290000[1]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340" y="2905"/>
              <a:ext cx="1390" cy="120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6416" name="AutoShape 4"/>
            <p:cNvSpPr>
              <a:spLocks noChangeArrowheads="1"/>
            </p:cNvSpPr>
            <p:nvPr/>
          </p:nvSpPr>
          <p:spPr bwMode="auto">
            <a:xfrm>
              <a:off x="839" y="2387"/>
              <a:ext cx="2007" cy="593"/>
            </a:xfrm>
            <a:prstGeom prst="wedgeEllipseCallout">
              <a:avLst>
                <a:gd name="adj1" fmla="val -58222"/>
                <a:gd name="adj2" fmla="val 75384"/>
              </a:avLst>
            </a:prstGeom>
            <a:solidFill>
              <a:srgbClr val="FFFF99"/>
            </a:solidFill>
            <a:ln w="38100">
              <a:solidFill>
                <a:srgbClr val="0000FF"/>
              </a:solidFill>
              <a:miter lim="800000"/>
              <a:headEnd/>
              <a:tailEnd/>
            </a:ln>
          </p:spPr>
          <p:txBody>
            <a:bodyPr/>
            <a:lstStyle/>
            <a:p>
              <a:r>
                <a:rPr lang="ru-RU" sz="2400" i="1">
                  <a:solidFill>
                    <a:srgbClr val="FF0066"/>
                  </a:solidFill>
                </a:rPr>
                <a:t>ПРАВИЛЬНО!</a:t>
              </a:r>
            </a:p>
          </p:txBody>
        </p:sp>
      </p:grpSp>
      <p:grpSp>
        <p:nvGrpSpPr>
          <p:cNvPr id="3" name="Group 5"/>
          <p:cNvGrpSpPr>
            <a:grpSpLocks/>
          </p:cNvGrpSpPr>
          <p:nvPr/>
        </p:nvGrpSpPr>
        <p:grpSpPr bwMode="auto">
          <a:xfrm>
            <a:off x="4284663" y="2781300"/>
            <a:ext cx="3787775" cy="2597150"/>
            <a:chOff x="3061" y="2523"/>
            <a:chExt cx="2386" cy="1636"/>
          </a:xfrm>
        </p:grpSpPr>
        <p:pic>
          <p:nvPicPr>
            <p:cNvPr id="16413" name="Picture 6" descr="MCj04244440000[1]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3061" y="2931"/>
              <a:ext cx="1075" cy="12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6414" name="AutoShape 7"/>
            <p:cNvSpPr>
              <a:spLocks noChangeArrowheads="1"/>
            </p:cNvSpPr>
            <p:nvPr/>
          </p:nvSpPr>
          <p:spPr bwMode="auto">
            <a:xfrm>
              <a:off x="3787" y="2523"/>
              <a:ext cx="1660" cy="566"/>
            </a:xfrm>
            <a:prstGeom prst="wedgeEllipseCallout">
              <a:avLst>
                <a:gd name="adj1" fmla="val -45481"/>
                <a:gd name="adj2" fmla="val 142227"/>
              </a:avLst>
            </a:prstGeom>
            <a:solidFill>
              <a:srgbClr val="FFFF99"/>
            </a:solidFill>
            <a:ln w="38100">
              <a:solidFill>
                <a:srgbClr val="0000FF"/>
              </a:solidFill>
              <a:miter lim="800000"/>
              <a:headEnd/>
              <a:tailEnd/>
            </a:ln>
          </p:spPr>
          <p:txBody>
            <a:bodyPr/>
            <a:lstStyle/>
            <a:p>
              <a:r>
                <a:rPr lang="ru-RU" sz="2000" i="1"/>
                <a:t>ПОДУМАЙ!</a:t>
              </a:r>
            </a:p>
          </p:txBody>
        </p:sp>
      </p:grpSp>
      <p:sp>
        <p:nvSpPr>
          <p:cNvPr id="59400" name="AutoShape 8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2916238" y="6021388"/>
            <a:ext cx="466725" cy="468312"/>
          </a:xfrm>
          <a:prstGeom prst="actionButtonBlank">
            <a:avLst/>
          </a:prstGeom>
          <a:gradFill rotWithShape="1">
            <a:gsLst>
              <a:gs pos="0">
                <a:schemeClr val="bg1"/>
              </a:gs>
              <a:gs pos="100000">
                <a:srgbClr val="006600"/>
              </a:gs>
            </a:gsLst>
            <a:path path="rect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ru-RU" sz="1800" b="0">
                <a:latin typeface="Tahoma" pitchFamily="34" charset="0"/>
              </a:rPr>
              <a:t>2</a:t>
            </a:r>
          </a:p>
        </p:txBody>
      </p:sp>
      <p:sp>
        <p:nvSpPr>
          <p:cNvPr id="59401" name="AutoShape 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1187450" y="6021388"/>
            <a:ext cx="466725" cy="468312"/>
          </a:xfrm>
          <a:prstGeom prst="actionButtonBlank">
            <a:avLst/>
          </a:prstGeom>
          <a:gradFill rotWithShape="1">
            <a:gsLst>
              <a:gs pos="0">
                <a:schemeClr val="bg1"/>
              </a:gs>
              <a:gs pos="100000">
                <a:srgbClr val="006600"/>
              </a:gs>
            </a:gsLst>
            <a:path path="rect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ru-RU" sz="1800" b="0">
                <a:latin typeface="Tahoma" pitchFamily="34" charset="0"/>
              </a:rPr>
              <a:t>1</a:t>
            </a:r>
          </a:p>
        </p:txBody>
      </p:sp>
      <p:sp>
        <p:nvSpPr>
          <p:cNvPr id="59402" name="AutoShape 10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4859338" y="6021388"/>
            <a:ext cx="466725" cy="468312"/>
          </a:xfrm>
          <a:prstGeom prst="actionButtonBlank">
            <a:avLst/>
          </a:prstGeom>
          <a:gradFill rotWithShape="1">
            <a:gsLst>
              <a:gs pos="0">
                <a:schemeClr val="bg1"/>
              </a:gs>
              <a:gs pos="100000">
                <a:srgbClr val="006600"/>
              </a:gs>
            </a:gsLst>
            <a:path path="rect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ru-RU" sz="1800" b="0">
                <a:latin typeface="Tahoma" pitchFamily="34" charset="0"/>
              </a:rPr>
              <a:t>3</a:t>
            </a:r>
          </a:p>
        </p:txBody>
      </p:sp>
      <p:sp>
        <p:nvSpPr>
          <p:cNvPr id="59403" name="AutoShape 11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6732588" y="6021388"/>
            <a:ext cx="466725" cy="468312"/>
          </a:xfrm>
          <a:prstGeom prst="actionButtonBlank">
            <a:avLst/>
          </a:prstGeom>
          <a:gradFill rotWithShape="1">
            <a:gsLst>
              <a:gs pos="0">
                <a:schemeClr val="bg1"/>
              </a:gs>
              <a:gs pos="100000">
                <a:srgbClr val="006600"/>
              </a:gs>
            </a:gsLst>
            <a:path path="rect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ru-RU" sz="1800" b="0">
                <a:latin typeface="Tahoma" pitchFamily="34" charset="0"/>
              </a:rPr>
              <a:t>4</a:t>
            </a:r>
          </a:p>
        </p:txBody>
      </p:sp>
      <p:grpSp>
        <p:nvGrpSpPr>
          <p:cNvPr id="4" name="Group 12"/>
          <p:cNvGrpSpPr>
            <a:grpSpLocks/>
          </p:cNvGrpSpPr>
          <p:nvPr/>
        </p:nvGrpSpPr>
        <p:grpSpPr bwMode="auto">
          <a:xfrm>
            <a:off x="4284663" y="2781300"/>
            <a:ext cx="3787775" cy="2597150"/>
            <a:chOff x="3061" y="2523"/>
            <a:chExt cx="2386" cy="1636"/>
          </a:xfrm>
        </p:grpSpPr>
        <p:pic>
          <p:nvPicPr>
            <p:cNvPr id="16411" name="Picture 13" descr="MCj04244440000[1]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3061" y="2931"/>
              <a:ext cx="1075" cy="12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6412" name="AutoShape 14"/>
            <p:cNvSpPr>
              <a:spLocks noChangeArrowheads="1"/>
            </p:cNvSpPr>
            <p:nvPr/>
          </p:nvSpPr>
          <p:spPr bwMode="auto">
            <a:xfrm>
              <a:off x="3787" y="2523"/>
              <a:ext cx="1660" cy="566"/>
            </a:xfrm>
            <a:prstGeom prst="wedgeEllipseCallout">
              <a:avLst>
                <a:gd name="adj1" fmla="val -45481"/>
                <a:gd name="adj2" fmla="val 142227"/>
              </a:avLst>
            </a:prstGeom>
            <a:solidFill>
              <a:srgbClr val="FFFF99"/>
            </a:solidFill>
            <a:ln w="38100">
              <a:solidFill>
                <a:srgbClr val="0000FF"/>
              </a:solidFill>
              <a:miter lim="800000"/>
              <a:headEnd/>
              <a:tailEnd/>
            </a:ln>
          </p:spPr>
          <p:txBody>
            <a:bodyPr/>
            <a:lstStyle/>
            <a:p>
              <a:r>
                <a:rPr lang="ru-RU" sz="2000" i="1"/>
                <a:t>ПОДУМАЙ!</a:t>
              </a:r>
            </a:p>
          </p:txBody>
        </p:sp>
      </p:grpSp>
      <p:grpSp>
        <p:nvGrpSpPr>
          <p:cNvPr id="5" name="Group 15"/>
          <p:cNvGrpSpPr>
            <a:grpSpLocks/>
          </p:cNvGrpSpPr>
          <p:nvPr/>
        </p:nvGrpSpPr>
        <p:grpSpPr bwMode="auto">
          <a:xfrm>
            <a:off x="4284663" y="2781300"/>
            <a:ext cx="3787775" cy="2597150"/>
            <a:chOff x="3061" y="2523"/>
            <a:chExt cx="2386" cy="1636"/>
          </a:xfrm>
        </p:grpSpPr>
        <p:pic>
          <p:nvPicPr>
            <p:cNvPr id="16409" name="Picture 16" descr="MCj04244440000[1]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3061" y="2931"/>
              <a:ext cx="1075" cy="12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6410" name="AutoShape 17"/>
            <p:cNvSpPr>
              <a:spLocks noChangeArrowheads="1"/>
            </p:cNvSpPr>
            <p:nvPr/>
          </p:nvSpPr>
          <p:spPr bwMode="auto">
            <a:xfrm>
              <a:off x="3787" y="2523"/>
              <a:ext cx="1660" cy="566"/>
            </a:xfrm>
            <a:prstGeom prst="wedgeEllipseCallout">
              <a:avLst>
                <a:gd name="adj1" fmla="val -45481"/>
                <a:gd name="adj2" fmla="val 142227"/>
              </a:avLst>
            </a:prstGeom>
            <a:solidFill>
              <a:srgbClr val="FFFF99"/>
            </a:solidFill>
            <a:ln w="38100">
              <a:solidFill>
                <a:srgbClr val="0000FF"/>
              </a:solidFill>
              <a:miter lim="800000"/>
              <a:headEnd/>
              <a:tailEnd/>
            </a:ln>
          </p:spPr>
          <p:txBody>
            <a:bodyPr/>
            <a:lstStyle/>
            <a:p>
              <a:r>
                <a:rPr lang="ru-RU" sz="2000" i="1"/>
                <a:t>ПОДУМАЙ!</a:t>
              </a:r>
            </a:p>
          </p:txBody>
        </p:sp>
      </p:grpSp>
      <p:sp>
        <p:nvSpPr>
          <p:cNvPr id="16394" name="AutoShape 18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532813" y="6237288"/>
            <a:ext cx="611187" cy="620712"/>
          </a:xfrm>
          <a:prstGeom prst="actionButtonForwardNext">
            <a:avLst/>
          </a:prstGeom>
          <a:gradFill rotWithShape="1">
            <a:gsLst>
              <a:gs pos="0">
                <a:schemeClr val="bg1"/>
              </a:gs>
              <a:gs pos="100000">
                <a:srgbClr val="0000FF"/>
              </a:gs>
            </a:gsLst>
            <a:path path="rect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l"/>
            <a:endParaRPr lang="ru-RU" sz="1800" b="0">
              <a:latin typeface="Tahoma" pitchFamily="34" charset="0"/>
            </a:endParaRPr>
          </a:p>
        </p:txBody>
      </p:sp>
      <p:sp>
        <p:nvSpPr>
          <p:cNvPr id="16395" name="AutoShape 19"/>
          <p:cNvSpPr>
            <a:spLocks noChangeArrowheads="1"/>
          </p:cNvSpPr>
          <p:nvPr/>
        </p:nvSpPr>
        <p:spPr bwMode="auto">
          <a:xfrm>
            <a:off x="323850" y="188913"/>
            <a:ext cx="8496300" cy="1008062"/>
          </a:xfrm>
          <a:prstGeom prst="roundRect">
            <a:avLst>
              <a:gd name="adj" fmla="val 35676"/>
            </a:avLst>
          </a:prstGeom>
          <a:solidFill>
            <a:srgbClr val="F8F8F8"/>
          </a:solidFill>
          <a:ln w="38100">
            <a:solidFill>
              <a:schemeClr val="folHlink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ru-RU" sz="3200" i="1">
                <a:solidFill>
                  <a:srgbClr val="003300"/>
                </a:solidFill>
              </a:rPr>
              <a:t>Чому дорівнює число, 1% якого дорівнює 12?</a:t>
            </a:r>
          </a:p>
        </p:txBody>
      </p:sp>
      <p:grpSp>
        <p:nvGrpSpPr>
          <p:cNvPr id="16396" name="Group 23"/>
          <p:cNvGrpSpPr>
            <a:grpSpLocks/>
          </p:cNvGrpSpPr>
          <p:nvPr/>
        </p:nvGrpSpPr>
        <p:grpSpPr bwMode="auto">
          <a:xfrm>
            <a:off x="395288" y="1341438"/>
            <a:ext cx="2160587" cy="1655762"/>
            <a:chOff x="249" y="1117"/>
            <a:chExt cx="1180" cy="862"/>
          </a:xfrm>
        </p:grpSpPr>
        <p:sp>
          <p:nvSpPr>
            <p:cNvPr id="16407" name="AutoShape 28"/>
            <p:cNvSpPr>
              <a:spLocks noChangeArrowheads="1"/>
            </p:cNvSpPr>
            <p:nvPr/>
          </p:nvSpPr>
          <p:spPr bwMode="auto">
            <a:xfrm>
              <a:off x="249" y="1117"/>
              <a:ext cx="1180" cy="862"/>
            </a:xfrm>
            <a:prstGeom prst="irregularSeal1">
              <a:avLst/>
            </a:prstGeom>
            <a:solidFill>
              <a:srgbClr val="00FFFF"/>
            </a:solidFill>
            <a:ln w="28575">
              <a:solidFill>
                <a:srgbClr val="3333CC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ru-RU"/>
                <a:t> 120</a:t>
              </a:r>
            </a:p>
          </p:txBody>
        </p:sp>
        <p:sp>
          <p:nvSpPr>
            <p:cNvPr id="16408" name="WordArt 32"/>
            <p:cNvSpPr>
              <a:spLocks noChangeArrowheads="1" noChangeShapeType="1" noTextEdit="1"/>
            </p:cNvSpPr>
            <p:nvPr/>
          </p:nvSpPr>
          <p:spPr bwMode="auto">
            <a:xfrm>
              <a:off x="476" y="1117"/>
              <a:ext cx="182" cy="194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r>
                <a:rPr lang="ru-RU" sz="3600" i="1" kern="10">
                  <a:ln w="9525">
                    <a:solidFill>
                      <a:srgbClr val="FF0066"/>
                    </a:solidFill>
                    <a:round/>
                    <a:headEnd/>
                    <a:tailEnd/>
                  </a:ln>
                  <a:solidFill>
                    <a:srgbClr val="FF0066"/>
                  </a:solidFill>
                  <a:latin typeface="Tahoma"/>
                  <a:cs typeface="Tahoma"/>
                </a:rPr>
                <a:t>1</a:t>
              </a:r>
            </a:p>
          </p:txBody>
        </p:sp>
      </p:grpSp>
      <p:grpSp>
        <p:nvGrpSpPr>
          <p:cNvPr id="16397" name="Group 29"/>
          <p:cNvGrpSpPr>
            <a:grpSpLocks/>
          </p:cNvGrpSpPr>
          <p:nvPr/>
        </p:nvGrpSpPr>
        <p:grpSpPr bwMode="auto">
          <a:xfrm>
            <a:off x="6732588" y="1125538"/>
            <a:ext cx="2087562" cy="1655762"/>
            <a:chOff x="1655" y="1117"/>
            <a:chExt cx="1180" cy="862"/>
          </a:xfrm>
        </p:grpSpPr>
        <p:sp>
          <p:nvSpPr>
            <p:cNvPr id="16405" name="AutoShape 27"/>
            <p:cNvSpPr>
              <a:spLocks noChangeArrowheads="1"/>
            </p:cNvSpPr>
            <p:nvPr/>
          </p:nvSpPr>
          <p:spPr bwMode="auto">
            <a:xfrm>
              <a:off x="1655" y="1117"/>
              <a:ext cx="1180" cy="862"/>
            </a:xfrm>
            <a:prstGeom prst="irregularSeal1">
              <a:avLst/>
            </a:prstGeom>
            <a:solidFill>
              <a:srgbClr val="00FFFF"/>
            </a:solidFill>
            <a:ln w="28575">
              <a:solidFill>
                <a:srgbClr val="3333CC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ru-RU"/>
                <a:t>1200</a:t>
              </a:r>
            </a:p>
          </p:txBody>
        </p:sp>
        <p:sp>
          <p:nvSpPr>
            <p:cNvPr id="16406" name="WordArt 33"/>
            <p:cNvSpPr>
              <a:spLocks noChangeArrowheads="1" noChangeShapeType="1" noTextEdit="1"/>
            </p:cNvSpPr>
            <p:nvPr/>
          </p:nvSpPr>
          <p:spPr bwMode="auto">
            <a:xfrm>
              <a:off x="1927" y="1117"/>
              <a:ext cx="136" cy="227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r>
                <a:rPr lang="ru-RU" sz="3600" i="1" kern="10">
                  <a:ln w="9525">
                    <a:solidFill>
                      <a:srgbClr val="FF0066"/>
                    </a:solidFill>
                    <a:round/>
                    <a:headEnd/>
                    <a:tailEnd/>
                  </a:ln>
                  <a:solidFill>
                    <a:srgbClr val="FF0066"/>
                  </a:solidFill>
                  <a:latin typeface="Tahoma"/>
                  <a:cs typeface="Tahoma"/>
                </a:rPr>
                <a:t>2</a:t>
              </a:r>
            </a:p>
          </p:txBody>
        </p:sp>
      </p:grpSp>
      <p:grpSp>
        <p:nvGrpSpPr>
          <p:cNvPr id="16398" name="Group 30"/>
          <p:cNvGrpSpPr>
            <a:grpSpLocks/>
          </p:cNvGrpSpPr>
          <p:nvPr/>
        </p:nvGrpSpPr>
        <p:grpSpPr bwMode="auto">
          <a:xfrm>
            <a:off x="2051050" y="4149725"/>
            <a:ext cx="2233613" cy="1871663"/>
            <a:chOff x="2971" y="1117"/>
            <a:chExt cx="1180" cy="862"/>
          </a:xfrm>
        </p:grpSpPr>
        <p:sp>
          <p:nvSpPr>
            <p:cNvPr id="16403" name="AutoShape 29"/>
            <p:cNvSpPr>
              <a:spLocks noChangeArrowheads="1"/>
            </p:cNvSpPr>
            <p:nvPr/>
          </p:nvSpPr>
          <p:spPr bwMode="auto">
            <a:xfrm>
              <a:off x="2971" y="1117"/>
              <a:ext cx="1180" cy="862"/>
            </a:xfrm>
            <a:prstGeom prst="irregularSeal1">
              <a:avLst/>
            </a:prstGeom>
            <a:solidFill>
              <a:srgbClr val="00FFFF"/>
            </a:solidFill>
            <a:ln w="28575">
              <a:solidFill>
                <a:srgbClr val="3333CC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ru-RU"/>
                <a:t>12000</a:t>
              </a:r>
            </a:p>
          </p:txBody>
        </p:sp>
        <p:sp>
          <p:nvSpPr>
            <p:cNvPr id="16404" name="WordArt 34"/>
            <p:cNvSpPr>
              <a:spLocks noChangeArrowheads="1" noChangeShapeType="1" noTextEdit="1"/>
            </p:cNvSpPr>
            <p:nvPr/>
          </p:nvSpPr>
          <p:spPr bwMode="auto">
            <a:xfrm>
              <a:off x="3243" y="1117"/>
              <a:ext cx="136" cy="194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r>
                <a:rPr lang="ru-RU" sz="3600" i="1" kern="10">
                  <a:ln w="9525">
                    <a:solidFill>
                      <a:srgbClr val="FF0066"/>
                    </a:solidFill>
                    <a:round/>
                    <a:headEnd/>
                    <a:tailEnd/>
                  </a:ln>
                  <a:solidFill>
                    <a:srgbClr val="FF0066"/>
                  </a:solidFill>
                  <a:latin typeface="Tahoma"/>
                  <a:cs typeface="Tahoma"/>
                </a:rPr>
                <a:t>3</a:t>
              </a:r>
            </a:p>
          </p:txBody>
        </p:sp>
      </p:grpSp>
      <p:grpSp>
        <p:nvGrpSpPr>
          <p:cNvPr id="16399" name="Group 31"/>
          <p:cNvGrpSpPr>
            <a:grpSpLocks/>
          </p:cNvGrpSpPr>
          <p:nvPr/>
        </p:nvGrpSpPr>
        <p:grpSpPr bwMode="auto">
          <a:xfrm>
            <a:off x="6011863" y="4292600"/>
            <a:ext cx="2232025" cy="1728788"/>
            <a:chOff x="4332" y="1117"/>
            <a:chExt cx="1180" cy="862"/>
          </a:xfrm>
        </p:grpSpPr>
        <p:sp>
          <p:nvSpPr>
            <p:cNvPr id="16401" name="AutoShape 30"/>
            <p:cNvSpPr>
              <a:spLocks noChangeArrowheads="1"/>
            </p:cNvSpPr>
            <p:nvPr/>
          </p:nvSpPr>
          <p:spPr bwMode="auto">
            <a:xfrm>
              <a:off x="4332" y="1117"/>
              <a:ext cx="1180" cy="862"/>
            </a:xfrm>
            <a:prstGeom prst="irregularSeal1">
              <a:avLst/>
            </a:prstGeom>
            <a:solidFill>
              <a:srgbClr val="00FFFF"/>
            </a:solidFill>
            <a:ln w="28575">
              <a:solidFill>
                <a:srgbClr val="3333CC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ru-RU"/>
                <a:t>1,2</a:t>
              </a:r>
            </a:p>
          </p:txBody>
        </p:sp>
        <p:sp>
          <p:nvSpPr>
            <p:cNvPr id="16402" name="WordArt 35"/>
            <p:cNvSpPr>
              <a:spLocks noChangeArrowheads="1" noChangeShapeType="1" noTextEdit="1"/>
            </p:cNvSpPr>
            <p:nvPr/>
          </p:nvSpPr>
          <p:spPr bwMode="auto">
            <a:xfrm>
              <a:off x="4558" y="1117"/>
              <a:ext cx="181" cy="194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r>
                <a:rPr lang="ru-RU" sz="3600" i="1" kern="10">
                  <a:ln w="9525">
                    <a:solidFill>
                      <a:srgbClr val="FF0066"/>
                    </a:solidFill>
                    <a:round/>
                    <a:headEnd/>
                    <a:tailEnd/>
                  </a:ln>
                  <a:solidFill>
                    <a:srgbClr val="FF0066"/>
                  </a:solidFill>
                  <a:latin typeface="Tahoma"/>
                  <a:cs typeface="Tahoma"/>
                </a:rPr>
                <a:t>4</a:t>
              </a:r>
            </a:p>
          </p:txBody>
        </p:sp>
      </p:grpSp>
      <p:pic>
        <p:nvPicPr>
          <p:cNvPr id="16400" name="Рисунок 31" descr="188236-yana.jpg"/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9549" r="8327"/>
          <a:stretch>
            <a:fillRect/>
          </a:stretch>
        </p:blipFill>
        <p:spPr bwMode="auto">
          <a:xfrm>
            <a:off x="179388" y="2997200"/>
            <a:ext cx="1944687" cy="1479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940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9400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5940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2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edge">
                                      <p:cBhvr>
                                        <p:cTn id="16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9401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5940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"/>
                            </p:stCondLst>
                            <p:childTnLst>
                              <p:par>
                                <p:cTn id="25" presetID="2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edge">
                                      <p:cBhvr>
                                        <p:cTn id="26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9402"/>
                  </p:tgtEl>
                </p:cond>
              </p:nextCondLst>
            </p:seq>
            <p:seq concurrent="1" nextAc="seek">
              <p:cTn id="28" restart="whenNotActive" fill="hold" evtFilter="cancelBubble" nodeType="interactiveSeq">
                <p:stCondLst>
                  <p:cond evt="onClick" delay="0">
                    <p:tgtEl>
                      <p:spTgt spid="5940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" fill="hold">
                      <p:stCondLst>
                        <p:cond delay="0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000"/>
                            </p:stCondLst>
                            <p:childTnLst>
                              <p:par>
                                <p:cTn id="35" presetID="2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edge">
                                      <p:cBhvr>
                                        <p:cTn id="36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9403"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2627313" y="1773238"/>
            <a:ext cx="3978275" cy="2735262"/>
            <a:chOff x="340" y="2387"/>
            <a:chExt cx="2506" cy="1723"/>
          </a:xfrm>
        </p:grpSpPr>
        <p:pic>
          <p:nvPicPr>
            <p:cNvPr id="17439" name="Picture 3" descr="MCj04298290000[1]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340" y="2905"/>
              <a:ext cx="1390" cy="120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7440" name="AutoShape 4"/>
            <p:cNvSpPr>
              <a:spLocks noChangeArrowheads="1"/>
            </p:cNvSpPr>
            <p:nvPr/>
          </p:nvSpPr>
          <p:spPr bwMode="auto">
            <a:xfrm>
              <a:off x="839" y="2387"/>
              <a:ext cx="2007" cy="593"/>
            </a:xfrm>
            <a:prstGeom prst="wedgeEllipseCallout">
              <a:avLst>
                <a:gd name="adj1" fmla="val -58222"/>
                <a:gd name="adj2" fmla="val 75384"/>
              </a:avLst>
            </a:prstGeom>
            <a:solidFill>
              <a:srgbClr val="FFFF99"/>
            </a:solidFill>
            <a:ln w="38100">
              <a:solidFill>
                <a:srgbClr val="0000FF"/>
              </a:solidFill>
              <a:miter lim="800000"/>
              <a:headEnd/>
              <a:tailEnd/>
            </a:ln>
          </p:spPr>
          <p:txBody>
            <a:bodyPr/>
            <a:lstStyle/>
            <a:p>
              <a:r>
                <a:rPr lang="ru-RU" sz="2400" i="1">
                  <a:solidFill>
                    <a:srgbClr val="FF0066"/>
                  </a:solidFill>
                </a:rPr>
                <a:t>ПРАВИЛЬНО!</a:t>
              </a:r>
            </a:p>
          </p:txBody>
        </p:sp>
      </p:grpSp>
      <p:grpSp>
        <p:nvGrpSpPr>
          <p:cNvPr id="3" name="Group 5"/>
          <p:cNvGrpSpPr>
            <a:grpSpLocks/>
          </p:cNvGrpSpPr>
          <p:nvPr/>
        </p:nvGrpSpPr>
        <p:grpSpPr bwMode="auto">
          <a:xfrm>
            <a:off x="4284663" y="2781300"/>
            <a:ext cx="3787775" cy="2597150"/>
            <a:chOff x="3061" y="2523"/>
            <a:chExt cx="2386" cy="1636"/>
          </a:xfrm>
        </p:grpSpPr>
        <p:pic>
          <p:nvPicPr>
            <p:cNvPr id="17437" name="Picture 6" descr="MCj04244440000[1]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3061" y="2931"/>
              <a:ext cx="1075" cy="12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7438" name="AutoShape 7"/>
            <p:cNvSpPr>
              <a:spLocks noChangeArrowheads="1"/>
            </p:cNvSpPr>
            <p:nvPr/>
          </p:nvSpPr>
          <p:spPr bwMode="auto">
            <a:xfrm>
              <a:off x="3787" y="2523"/>
              <a:ext cx="1660" cy="566"/>
            </a:xfrm>
            <a:prstGeom prst="wedgeEllipseCallout">
              <a:avLst>
                <a:gd name="adj1" fmla="val -45481"/>
                <a:gd name="adj2" fmla="val 142227"/>
              </a:avLst>
            </a:prstGeom>
            <a:solidFill>
              <a:srgbClr val="FFFF99"/>
            </a:solidFill>
            <a:ln w="38100">
              <a:solidFill>
                <a:srgbClr val="0000FF"/>
              </a:solidFill>
              <a:miter lim="800000"/>
              <a:headEnd/>
              <a:tailEnd/>
            </a:ln>
          </p:spPr>
          <p:txBody>
            <a:bodyPr/>
            <a:lstStyle/>
            <a:p>
              <a:r>
                <a:rPr lang="ru-RU" sz="2000" i="1"/>
                <a:t>ПОДУМАЙ!</a:t>
              </a:r>
            </a:p>
          </p:txBody>
        </p:sp>
      </p:grpSp>
      <p:sp>
        <p:nvSpPr>
          <p:cNvPr id="58376" name="AutoShape 8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2916238" y="6021388"/>
            <a:ext cx="466725" cy="468312"/>
          </a:xfrm>
          <a:prstGeom prst="actionButtonBlank">
            <a:avLst/>
          </a:prstGeom>
          <a:gradFill rotWithShape="1">
            <a:gsLst>
              <a:gs pos="0">
                <a:schemeClr val="bg1"/>
              </a:gs>
              <a:gs pos="100000">
                <a:srgbClr val="006600"/>
              </a:gs>
            </a:gsLst>
            <a:path path="rect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ru-RU" sz="1800" b="0">
                <a:latin typeface="Tahoma" pitchFamily="34" charset="0"/>
              </a:rPr>
              <a:t>2</a:t>
            </a:r>
          </a:p>
        </p:txBody>
      </p:sp>
      <p:sp>
        <p:nvSpPr>
          <p:cNvPr id="58377" name="AutoShape 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1042988" y="6021388"/>
            <a:ext cx="466725" cy="468312"/>
          </a:xfrm>
          <a:prstGeom prst="actionButtonBlank">
            <a:avLst/>
          </a:prstGeom>
          <a:gradFill rotWithShape="1">
            <a:gsLst>
              <a:gs pos="0">
                <a:schemeClr val="bg1"/>
              </a:gs>
              <a:gs pos="100000">
                <a:srgbClr val="006600"/>
              </a:gs>
            </a:gsLst>
            <a:path path="rect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ru-RU" sz="1800" b="0">
                <a:latin typeface="Tahoma" pitchFamily="34" charset="0"/>
              </a:rPr>
              <a:t>1</a:t>
            </a:r>
          </a:p>
        </p:txBody>
      </p:sp>
      <p:sp>
        <p:nvSpPr>
          <p:cNvPr id="58378" name="AutoShape 10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4859338" y="6021388"/>
            <a:ext cx="466725" cy="468312"/>
          </a:xfrm>
          <a:prstGeom prst="actionButtonBlank">
            <a:avLst/>
          </a:prstGeom>
          <a:gradFill rotWithShape="1">
            <a:gsLst>
              <a:gs pos="0">
                <a:schemeClr val="bg1"/>
              </a:gs>
              <a:gs pos="100000">
                <a:srgbClr val="006600"/>
              </a:gs>
            </a:gsLst>
            <a:path path="rect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ru-RU" sz="1800" b="0">
                <a:latin typeface="Tahoma" pitchFamily="34" charset="0"/>
              </a:rPr>
              <a:t>3</a:t>
            </a:r>
          </a:p>
        </p:txBody>
      </p:sp>
      <p:sp>
        <p:nvSpPr>
          <p:cNvPr id="58379" name="AutoShape 11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6732588" y="6021388"/>
            <a:ext cx="466725" cy="468312"/>
          </a:xfrm>
          <a:prstGeom prst="actionButtonBlank">
            <a:avLst/>
          </a:prstGeom>
          <a:gradFill rotWithShape="1">
            <a:gsLst>
              <a:gs pos="0">
                <a:schemeClr val="bg1"/>
              </a:gs>
              <a:gs pos="100000">
                <a:srgbClr val="006600"/>
              </a:gs>
            </a:gsLst>
            <a:path path="rect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ru-RU" sz="1800" b="0">
                <a:latin typeface="Tahoma" pitchFamily="34" charset="0"/>
              </a:rPr>
              <a:t>4</a:t>
            </a:r>
          </a:p>
        </p:txBody>
      </p:sp>
      <p:grpSp>
        <p:nvGrpSpPr>
          <p:cNvPr id="4" name="Group 12"/>
          <p:cNvGrpSpPr>
            <a:grpSpLocks/>
          </p:cNvGrpSpPr>
          <p:nvPr/>
        </p:nvGrpSpPr>
        <p:grpSpPr bwMode="auto">
          <a:xfrm>
            <a:off x="4284663" y="2781300"/>
            <a:ext cx="3787775" cy="2597150"/>
            <a:chOff x="3061" y="2523"/>
            <a:chExt cx="2386" cy="1636"/>
          </a:xfrm>
        </p:grpSpPr>
        <p:pic>
          <p:nvPicPr>
            <p:cNvPr id="17435" name="Picture 13" descr="MCj04244440000[1]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3061" y="2931"/>
              <a:ext cx="1075" cy="12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7436" name="AutoShape 14"/>
            <p:cNvSpPr>
              <a:spLocks noChangeArrowheads="1"/>
            </p:cNvSpPr>
            <p:nvPr/>
          </p:nvSpPr>
          <p:spPr bwMode="auto">
            <a:xfrm>
              <a:off x="3787" y="2523"/>
              <a:ext cx="1660" cy="566"/>
            </a:xfrm>
            <a:prstGeom prst="wedgeEllipseCallout">
              <a:avLst>
                <a:gd name="adj1" fmla="val -45481"/>
                <a:gd name="adj2" fmla="val 142227"/>
              </a:avLst>
            </a:prstGeom>
            <a:solidFill>
              <a:srgbClr val="FFFF99"/>
            </a:solidFill>
            <a:ln w="38100">
              <a:solidFill>
                <a:srgbClr val="0000FF"/>
              </a:solidFill>
              <a:miter lim="800000"/>
              <a:headEnd/>
              <a:tailEnd/>
            </a:ln>
          </p:spPr>
          <p:txBody>
            <a:bodyPr/>
            <a:lstStyle/>
            <a:p>
              <a:r>
                <a:rPr lang="ru-RU" sz="2000" i="1"/>
                <a:t>ПОДУМАЙ!</a:t>
              </a:r>
            </a:p>
          </p:txBody>
        </p:sp>
      </p:grpSp>
      <p:grpSp>
        <p:nvGrpSpPr>
          <p:cNvPr id="5" name="Group 15"/>
          <p:cNvGrpSpPr>
            <a:grpSpLocks/>
          </p:cNvGrpSpPr>
          <p:nvPr/>
        </p:nvGrpSpPr>
        <p:grpSpPr bwMode="auto">
          <a:xfrm>
            <a:off x="4284663" y="2781300"/>
            <a:ext cx="3787775" cy="2597150"/>
            <a:chOff x="3061" y="2523"/>
            <a:chExt cx="2386" cy="1636"/>
          </a:xfrm>
        </p:grpSpPr>
        <p:pic>
          <p:nvPicPr>
            <p:cNvPr id="17433" name="Picture 16" descr="MCj04244440000[1]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3061" y="2931"/>
              <a:ext cx="1075" cy="12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7434" name="AutoShape 17"/>
            <p:cNvSpPr>
              <a:spLocks noChangeArrowheads="1"/>
            </p:cNvSpPr>
            <p:nvPr/>
          </p:nvSpPr>
          <p:spPr bwMode="auto">
            <a:xfrm>
              <a:off x="3787" y="2523"/>
              <a:ext cx="1660" cy="566"/>
            </a:xfrm>
            <a:prstGeom prst="wedgeEllipseCallout">
              <a:avLst>
                <a:gd name="adj1" fmla="val -45481"/>
                <a:gd name="adj2" fmla="val 142227"/>
              </a:avLst>
            </a:prstGeom>
            <a:solidFill>
              <a:srgbClr val="FFFF99"/>
            </a:solidFill>
            <a:ln w="38100">
              <a:solidFill>
                <a:srgbClr val="0000FF"/>
              </a:solidFill>
              <a:miter lim="800000"/>
              <a:headEnd/>
              <a:tailEnd/>
            </a:ln>
          </p:spPr>
          <p:txBody>
            <a:bodyPr/>
            <a:lstStyle/>
            <a:p>
              <a:r>
                <a:rPr lang="ru-RU" sz="2000" i="1"/>
                <a:t>ПОДУМАЙ!</a:t>
              </a:r>
            </a:p>
          </p:txBody>
        </p:sp>
      </p:grpSp>
      <p:sp>
        <p:nvSpPr>
          <p:cNvPr id="17418" name="AutoShape 18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532813" y="6237288"/>
            <a:ext cx="611187" cy="620712"/>
          </a:xfrm>
          <a:prstGeom prst="actionButtonForwardNext">
            <a:avLst/>
          </a:prstGeom>
          <a:gradFill rotWithShape="1">
            <a:gsLst>
              <a:gs pos="0">
                <a:schemeClr val="bg1"/>
              </a:gs>
              <a:gs pos="100000">
                <a:srgbClr val="0000FF"/>
              </a:gs>
            </a:gsLst>
            <a:path path="rect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l"/>
            <a:endParaRPr lang="ru-RU" sz="1800" b="0">
              <a:latin typeface="Tahoma" pitchFamily="34" charset="0"/>
            </a:endParaRPr>
          </a:p>
        </p:txBody>
      </p:sp>
      <p:sp>
        <p:nvSpPr>
          <p:cNvPr id="17419" name="AutoShape 19"/>
          <p:cNvSpPr>
            <a:spLocks noChangeArrowheads="1"/>
          </p:cNvSpPr>
          <p:nvPr/>
        </p:nvSpPr>
        <p:spPr bwMode="auto">
          <a:xfrm>
            <a:off x="323850" y="188913"/>
            <a:ext cx="8496300" cy="1008062"/>
          </a:xfrm>
          <a:prstGeom prst="roundRect">
            <a:avLst>
              <a:gd name="adj" fmla="val 35676"/>
            </a:avLst>
          </a:prstGeom>
          <a:solidFill>
            <a:srgbClr val="F8F8F8"/>
          </a:solidFill>
          <a:ln w="38100">
            <a:solidFill>
              <a:schemeClr val="folHlink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ru-RU" sz="3200" i="1">
                <a:solidFill>
                  <a:srgbClr val="003300"/>
                </a:solidFill>
              </a:rPr>
              <a:t>Чому дорівнює число, 8% якого дорівнює 56?</a:t>
            </a:r>
          </a:p>
        </p:txBody>
      </p:sp>
      <p:grpSp>
        <p:nvGrpSpPr>
          <p:cNvPr id="17420" name="Group 28"/>
          <p:cNvGrpSpPr>
            <a:grpSpLocks/>
          </p:cNvGrpSpPr>
          <p:nvPr/>
        </p:nvGrpSpPr>
        <p:grpSpPr bwMode="auto">
          <a:xfrm>
            <a:off x="179388" y="1341438"/>
            <a:ext cx="2555875" cy="1655762"/>
            <a:chOff x="204" y="1117"/>
            <a:chExt cx="1315" cy="862"/>
          </a:xfrm>
        </p:grpSpPr>
        <p:sp>
          <p:nvSpPr>
            <p:cNvPr id="17431" name="WordArt 26"/>
            <p:cNvSpPr>
              <a:spLocks noChangeArrowheads="1" noChangeShapeType="1" noTextEdit="1"/>
            </p:cNvSpPr>
            <p:nvPr/>
          </p:nvSpPr>
          <p:spPr bwMode="auto">
            <a:xfrm>
              <a:off x="612" y="1117"/>
              <a:ext cx="136" cy="182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r>
                <a:rPr lang="ru-RU" sz="3600" i="1" kern="10">
                  <a:ln w="9525">
                    <a:solidFill>
                      <a:srgbClr val="FF0066"/>
                    </a:solidFill>
                    <a:round/>
                    <a:headEnd/>
                    <a:tailEnd/>
                  </a:ln>
                  <a:solidFill>
                    <a:srgbClr val="FF0066"/>
                  </a:solidFill>
                  <a:latin typeface="Tahoma"/>
                  <a:cs typeface="Tahoma"/>
                </a:rPr>
                <a:t>1</a:t>
              </a:r>
            </a:p>
          </p:txBody>
        </p:sp>
        <p:sp>
          <p:nvSpPr>
            <p:cNvPr id="17432" name="AutoShape 30"/>
            <p:cNvSpPr>
              <a:spLocks noChangeArrowheads="1"/>
            </p:cNvSpPr>
            <p:nvPr/>
          </p:nvSpPr>
          <p:spPr bwMode="auto">
            <a:xfrm>
              <a:off x="204" y="1117"/>
              <a:ext cx="1315" cy="862"/>
            </a:xfrm>
            <a:prstGeom prst="irregularSeal2">
              <a:avLst/>
            </a:prstGeom>
            <a:solidFill>
              <a:srgbClr val="00FF00"/>
            </a:solidFill>
            <a:ln w="28575">
              <a:solidFill>
                <a:srgbClr val="0066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ru-RU"/>
                <a:t>70</a:t>
              </a:r>
            </a:p>
          </p:txBody>
        </p:sp>
      </p:grpSp>
      <p:grpSp>
        <p:nvGrpSpPr>
          <p:cNvPr id="17421" name="Group 29"/>
          <p:cNvGrpSpPr>
            <a:grpSpLocks/>
          </p:cNvGrpSpPr>
          <p:nvPr/>
        </p:nvGrpSpPr>
        <p:grpSpPr bwMode="auto">
          <a:xfrm>
            <a:off x="250825" y="3141663"/>
            <a:ext cx="2376488" cy="1800225"/>
            <a:chOff x="1655" y="1117"/>
            <a:chExt cx="1315" cy="862"/>
          </a:xfrm>
        </p:grpSpPr>
        <p:sp>
          <p:nvSpPr>
            <p:cNvPr id="17429" name="WordArt 27"/>
            <p:cNvSpPr>
              <a:spLocks noChangeArrowheads="1" noChangeShapeType="1" noTextEdit="1"/>
            </p:cNvSpPr>
            <p:nvPr/>
          </p:nvSpPr>
          <p:spPr bwMode="auto">
            <a:xfrm>
              <a:off x="2064" y="1117"/>
              <a:ext cx="136" cy="227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r>
                <a:rPr lang="ru-RU" sz="3600" i="1" kern="10">
                  <a:ln w="9525">
                    <a:solidFill>
                      <a:srgbClr val="FF0066"/>
                    </a:solidFill>
                    <a:round/>
                    <a:headEnd/>
                    <a:tailEnd/>
                  </a:ln>
                  <a:solidFill>
                    <a:srgbClr val="FF0066"/>
                  </a:solidFill>
                  <a:latin typeface="Tahoma"/>
                  <a:cs typeface="Tahoma"/>
                </a:rPr>
                <a:t>2</a:t>
              </a:r>
            </a:p>
          </p:txBody>
        </p:sp>
        <p:sp>
          <p:nvSpPr>
            <p:cNvPr id="17430" name="AutoShape 31"/>
            <p:cNvSpPr>
              <a:spLocks noChangeArrowheads="1"/>
            </p:cNvSpPr>
            <p:nvPr/>
          </p:nvSpPr>
          <p:spPr bwMode="auto">
            <a:xfrm>
              <a:off x="1655" y="1117"/>
              <a:ext cx="1315" cy="862"/>
            </a:xfrm>
            <a:prstGeom prst="irregularSeal2">
              <a:avLst/>
            </a:prstGeom>
            <a:solidFill>
              <a:srgbClr val="00FF00"/>
            </a:solidFill>
            <a:ln w="28575">
              <a:solidFill>
                <a:srgbClr val="0066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ru-RU"/>
                <a:t>700</a:t>
              </a:r>
            </a:p>
          </p:txBody>
        </p:sp>
      </p:grpSp>
      <p:grpSp>
        <p:nvGrpSpPr>
          <p:cNvPr id="17422" name="Group 30"/>
          <p:cNvGrpSpPr>
            <a:grpSpLocks/>
          </p:cNvGrpSpPr>
          <p:nvPr/>
        </p:nvGrpSpPr>
        <p:grpSpPr bwMode="auto">
          <a:xfrm>
            <a:off x="6156325" y="4076700"/>
            <a:ext cx="2447925" cy="1800225"/>
            <a:chOff x="2971" y="1117"/>
            <a:chExt cx="1315" cy="862"/>
          </a:xfrm>
        </p:grpSpPr>
        <p:sp>
          <p:nvSpPr>
            <p:cNvPr id="17427" name="WordArt 28"/>
            <p:cNvSpPr>
              <a:spLocks noChangeArrowheads="1" noChangeShapeType="1" noTextEdit="1"/>
            </p:cNvSpPr>
            <p:nvPr/>
          </p:nvSpPr>
          <p:spPr bwMode="auto">
            <a:xfrm>
              <a:off x="3379" y="1117"/>
              <a:ext cx="136" cy="194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r>
                <a:rPr lang="ru-RU" sz="3600" i="1" kern="10">
                  <a:ln w="9525">
                    <a:solidFill>
                      <a:srgbClr val="FF0066"/>
                    </a:solidFill>
                    <a:round/>
                    <a:headEnd/>
                    <a:tailEnd/>
                  </a:ln>
                  <a:solidFill>
                    <a:srgbClr val="FF0066"/>
                  </a:solidFill>
                  <a:latin typeface="Tahoma"/>
                  <a:cs typeface="Tahoma"/>
                </a:rPr>
                <a:t>3</a:t>
              </a:r>
            </a:p>
          </p:txBody>
        </p:sp>
        <p:sp>
          <p:nvSpPr>
            <p:cNvPr id="17428" name="AutoShape 32"/>
            <p:cNvSpPr>
              <a:spLocks noChangeArrowheads="1"/>
            </p:cNvSpPr>
            <p:nvPr/>
          </p:nvSpPr>
          <p:spPr bwMode="auto">
            <a:xfrm>
              <a:off x="2971" y="1117"/>
              <a:ext cx="1315" cy="862"/>
            </a:xfrm>
            <a:prstGeom prst="irregularSeal2">
              <a:avLst/>
            </a:prstGeom>
            <a:solidFill>
              <a:srgbClr val="00FF00"/>
            </a:solidFill>
            <a:ln w="28575">
              <a:solidFill>
                <a:srgbClr val="0066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ru-RU"/>
                <a:t>7</a:t>
              </a:r>
            </a:p>
          </p:txBody>
        </p:sp>
      </p:grpSp>
      <p:grpSp>
        <p:nvGrpSpPr>
          <p:cNvPr id="17423" name="Group 31"/>
          <p:cNvGrpSpPr>
            <a:grpSpLocks/>
          </p:cNvGrpSpPr>
          <p:nvPr/>
        </p:nvGrpSpPr>
        <p:grpSpPr bwMode="auto">
          <a:xfrm>
            <a:off x="6659563" y="1125538"/>
            <a:ext cx="2233612" cy="1727200"/>
            <a:chOff x="4286" y="1117"/>
            <a:chExt cx="1315" cy="862"/>
          </a:xfrm>
        </p:grpSpPr>
        <p:sp>
          <p:nvSpPr>
            <p:cNvPr id="17425" name="WordArt 29"/>
            <p:cNvSpPr>
              <a:spLocks noChangeArrowheads="1" noChangeShapeType="1" noTextEdit="1"/>
            </p:cNvSpPr>
            <p:nvPr/>
          </p:nvSpPr>
          <p:spPr bwMode="auto">
            <a:xfrm>
              <a:off x="4649" y="1117"/>
              <a:ext cx="181" cy="194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r>
                <a:rPr lang="ru-RU" sz="3600" i="1" kern="10">
                  <a:ln w="9525">
                    <a:solidFill>
                      <a:srgbClr val="FF0066"/>
                    </a:solidFill>
                    <a:round/>
                    <a:headEnd/>
                    <a:tailEnd/>
                  </a:ln>
                  <a:solidFill>
                    <a:srgbClr val="FF0066"/>
                  </a:solidFill>
                  <a:latin typeface="Tahoma"/>
                  <a:cs typeface="Tahoma"/>
                </a:rPr>
                <a:t>4</a:t>
              </a:r>
            </a:p>
          </p:txBody>
        </p:sp>
        <p:sp>
          <p:nvSpPr>
            <p:cNvPr id="17426" name="AutoShape 33"/>
            <p:cNvSpPr>
              <a:spLocks noChangeArrowheads="1"/>
            </p:cNvSpPr>
            <p:nvPr/>
          </p:nvSpPr>
          <p:spPr bwMode="auto">
            <a:xfrm>
              <a:off x="4286" y="1117"/>
              <a:ext cx="1315" cy="862"/>
            </a:xfrm>
            <a:prstGeom prst="irregularSeal2">
              <a:avLst/>
            </a:prstGeom>
            <a:solidFill>
              <a:srgbClr val="00FF00"/>
            </a:solidFill>
            <a:ln w="28575">
              <a:solidFill>
                <a:srgbClr val="0066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ru-RU"/>
                <a:t>7000</a:t>
              </a:r>
            </a:p>
          </p:txBody>
        </p:sp>
      </p:grpSp>
      <p:pic>
        <p:nvPicPr>
          <p:cNvPr id="17424" name="Рисунок 31" descr="188236-yana.jpg"/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9549" r="8327"/>
          <a:stretch>
            <a:fillRect/>
          </a:stretch>
        </p:blipFill>
        <p:spPr bwMode="auto">
          <a:xfrm>
            <a:off x="2051050" y="4343400"/>
            <a:ext cx="1944688" cy="1479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837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8376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5837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2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edge">
                                      <p:cBhvr>
                                        <p:cTn id="16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8377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5837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"/>
                            </p:stCondLst>
                            <p:childTnLst>
                              <p:par>
                                <p:cTn id="25" presetID="2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edge">
                                      <p:cBhvr>
                                        <p:cTn id="26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8378"/>
                  </p:tgtEl>
                </p:cond>
              </p:nextCondLst>
            </p:seq>
            <p:seq concurrent="1" nextAc="seek">
              <p:cTn id="28" restart="whenNotActive" fill="hold" evtFilter="cancelBubble" nodeType="interactiveSeq">
                <p:stCondLst>
                  <p:cond evt="onClick" delay="0">
                    <p:tgtEl>
                      <p:spTgt spid="5837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" fill="hold">
                      <p:stCondLst>
                        <p:cond delay="0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000"/>
                            </p:stCondLst>
                            <p:childTnLst>
                              <p:par>
                                <p:cTn id="35" presetID="2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edge">
                                      <p:cBhvr>
                                        <p:cTn id="36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8379"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2627313" y="1773238"/>
            <a:ext cx="3978275" cy="2735262"/>
            <a:chOff x="340" y="2387"/>
            <a:chExt cx="2506" cy="1723"/>
          </a:xfrm>
        </p:grpSpPr>
        <p:pic>
          <p:nvPicPr>
            <p:cNvPr id="18463" name="Picture 3" descr="MCj04298290000[1]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340" y="2905"/>
              <a:ext cx="1390" cy="120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8464" name="AutoShape 4"/>
            <p:cNvSpPr>
              <a:spLocks noChangeArrowheads="1"/>
            </p:cNvSpPr>
            <p:nvPr/>
          </p:nvSpPr>
          <p:spPr bwMode="auto">
            <a:xfrm>
              <a:off x="839" y="2387"/>
              <a:ext cx="2007" cy="593"/>
            </a:xfrm>
            <a:prstGeom prst="wedgeEllipseCallout">
              <a:avLst>
                <a:gd name="adj1" fmla="val -58222"/>
                <a:gd name="adj2" fmla="val 75384"/>
              </a:avLst>
            </a:prstGeom>
            <a:solidFill>
              <a:srgbClr val="FFFF99"/>
            </a:solidFill>
            <a:ln w="38100">
              <a:solidFill>
                <a:srgbClr val="0000FF"/>
              </a:solidFill>
              <a:miter lim="800000"/>
              <a:headEnd/>
              <a:tailEnd/>
            </a:ln>
          </p:spPr>
          <p:txBody>
            <a:bodyPr/>
            <a:lstStyle/>
            <a:p>
              <a:r>
                <a:rPr lang="ru-RU" sz="2400" i="1">
                  <a:solidFill>
                    <a:srgbClr val="FF0066"/>
                  </a:solidFill>
                </a:rPr>
                <a:t>ПРАВИЛЬНО!</a:t>
              </a:r>
            </a:p>
          </p:txBody>
        </p:sp>
      </p:grpSp>
      <p:grpSp>
        <p:nvGrpSpPr>
          <p:cNvPr id="3" name="Group 5"/>
          <p:cNvGrpSpPr>
            <a:grpSpLocks/>
          </p:cNvGrpSpPr>
          <p:nvPr/>
        </p:nvGrpSpPr>
        <p:grpSpPr bwMode="auto">
          <a:xfrm>
            <a:off x="4284663" y="2781300"/>
            <a:ext cx="3787775" cy="2597150"/>
            <a:chOff x="3061" y="2523"/>
            <a:chExt cx="2386" cy="1636"/>
          </a:xfrm>
        </p:grpSpPr>
        <p:pic>
          <p:nvPicPr>
            <p:cNvPr id="18461" name="Picture 6" descr="MCj04244440000[1]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3061" y="2931"/>
              <a:ext cx="1075" cy="12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8462" name="AutoShape 7"/>
            <p:cNvSpPr>
              <a:spLocks noChangeArrowheads="1"/>
            </p:cNvSpPr>
            <p:nvPr/>
          </p:nvSpPr>
          <p:spPr bwMode="auto">
            <a:xfrm>
              <a:off x="3787" y="2523"/>
              <a:ext cx="1660" cy="566"/>
            </a:xfrm>
            <a:prstGeom prst="wedgeEllipseCallout">
              <a:avLst>
                <a:gd name="adj1" fmla="val -45481"/>
                <a:gd name="adj2" fmla="val 142227"/>
              </a:avLst>
            </a:prstGeom>
            <a:solidFill>
              <a:srgbClr val="FFFF99"/>
            </a:solidFill>
            <a:ln w="38100">
              <a:solidFill>
                <a:srgbClr val="0000FF"/>
              </a:solidFill>
              <a:miter lim="800000"/>
              <a:headEnd/>
              <a:tailEnd/>
            </a:ln>
          </p:spPr>
          <p:txBody>
            <a:bodyPr/>
            <a:lstStyle/>
            <a:p>
              <a:r>
                <a:rPr lang="ru-RU" sz="2000" i="1"/>
                <a:t>ПОДУМАЙ!</a:t>
              </a:r>
            </a:p>
          </p:txBody>
        </p:sp>
      </p:grpSp>
      <p:sp>
        <p:nvSpPr>
          <p:cNvPr id="57352" name="AutoShape 8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6588125" y="6021388"/>
            <a:ext cx="466725" cy="468312"/>
          </a:xfrm>
          <a:prstGeom prst="actionButtonBlank">
            <a:avLst/>
          </a:prstGeom>
          <a:gradFill rotWithShape="1">
            <a:gsLst>
              <a:gs pos="0">
                <a:schemeClr val="bg1"/>
              </a:gs>
              <a:gs pos="100000">
                <a:srgbClr val="006600"/>
              </a:gs>
            </a:gsLst>
            <a:path path="rect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ru-RU" sz="1800" b="0">
                <a:latin typeface="Tahoma" pitchFamily="34" charset="0"/>
              </a:rPr>
              <a:t>4</a:t>
            </a:r>
          </a:p>
        </p:txBody>
      </p:sp>
      <p:sp>
        <p:nvSpPr>
          <p:cNvPr id="57353" name="AutoShape 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2987675" y="6021388"/>
            <a:ext cx="466725" cy="468312"/>
          </a:xfrm>
          <a:prstGeom prst="actionButtonBlank">
            <a:avLst/>
          </a:prstGeom>
          <a:gradFill rotWithShape="1">
            <a:gsLst>
              <a:gs pos="0">
                <a:schemeClr val="bg1"/>
              </a:gs>
              <a:gs pos="100000">
                <a:srgbClr val="006600"/>
              </a:gs>
            </a:gsLst>
            <a:path path="rect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ru-RU" sz="1800" b="0">
                <a:latin typeface="Tahoma" pitchFamily="34" charset="0"/>
              </a:rPr>
              <a:t>2</a:t>
            </a:r>
          </a:p>
        </p:txBody>
      </p:sp>
      <p:sp>
        <p:nvSpPr>
          <p:cNvPr id="57354" name="AutoShape 10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4859338" y="6021388"/>
            <a:ext cx="466725" cy="468312"/>
          </a:xfrm>
          <a:prstGeom prst="actionButtonBlank">
            <a:avLst/>
          </a:prstGeom>
          <a:gradFill rotWithShape="1">
            <a:gsLst>
              <a:gs pos="0">
                <a:schemeClr val="bg1"/>
              </a:gs>
              <a:gs pos="100000">
                <a:srgbClr val="006600"/>
              </a:gs>
            </a:gsLst>
            <a:path path="rect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ru-RU" sz="1800" b="0">
                <a:latin typeface="Tahoma" pitchFamily="34" charset="0"/>
              </a:rPr>
              <a:t>3</a:t>
            </a:r>
          </a:p>
        </p:txBody>
      </p:sp>
      <p:sp>
        <p:nvSpPr>
          <p:cNvPr id="57355" name="AutoShape 11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1258888" y="6021388"/>
            <a:ext cx="466725" cy="468312"/>
          </a:xfrm>
          <a:prstGeom prst="actionButtonBlank">
            <a:avLst/>
          </a:prstGeom>
          <a:gradFill rotWithShape="1">
            <a:gsLst>
              <a:gs pos="0">
                <a:schemeClr val="bg1"/>
              </a:gs>
              <a:gs pos="100000">
                <a:srgbClr val="006600"/>
              </a:gs>
            </a:gsLst>
            <a:path path="rect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ru-RU" sz="1800" b="0">
                <a:latin typeface="Tahoma" pitchFamily="34" charset="0"/>
              </a:rPr>
              <a:t>1</a:t>
            </a:r>
          </a:p>
        </p:txBody>
      </p:sp>
      <p:grpSp>
        <p:nvGrpSpPr>
          <p:cNvPr id="4" name="Group 12"/>
          <p:cNvGrpSpPr>
            <a:grpSpLocks/>
          </p:cNvGrpSpPr>
          <p:nvPr/>
        </p:nvGrpSpPr>
        <p:grpSpPr bwMode="auto">
          <a:xfrm>
            <a:off x="4284663" y="2781300"/>
            <a:ext cx="3787775" cy="2597150"/>
            <a:chOff x="3061" y="2523"/>
            <a:chExt cx="2386" cy="1636"/>
          </a:xfrm>
        </p:grpSpPr>
        <p:pic>
          <p:nvPicPr>
            <p:cNvPr id="18459" name="Picture 13" descr="MCj04244440000[1]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3061" y="2931"/>
              <a:ext cx="1075" cy="12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8460" name="AutoShape 14"/>
            <p:cNvSpPr>
              <a:spLocks noChangeArrowheads="1"/>
            </p:cNvSpPr>
            <p:nvPr/>
          </p:nvSpPr>
          <p:spPr bwMode="auto">
            <a:xfrm>
              <a:off x="3787" y="2523"/>
              <a:ext cx="1660" cy="566"/>
            </a:xfrm>
            <a:prstGeom prst="wedgeEllipseCallout">
              <a:avLst>
                <a:gd name="adj1" fmla="val -45481"/>
                <a:gd name="adj2" fmla="val 142227"/>
              </a:avLst>
            </a:prstGeom>
            <a:solidFill>
              <a:srgbClr val="FFFF99"/>
            </a:solidFill>
            <a:ln w="38100">
              <a:solidFill>
                <a:srgbClr val="0000FF"/>
              </a:solidFill>
              <a:miter lim="800000"/>
              <a:headEnd/>
              <a:tailEnd/>
            </a:ln>
          </p:spPr>
          <p:txBody>
            <a:bodyPr/>
            <a:lstStyle/>
            <a:p>
              <a:r>
                <a:rPr lang="ru-RU" sz="2000" i="1"/>
                <a:t>ПОДУМАЙ!</a:t>
              </a:r>
            </a:p>
          </p:txBody>
        </p:sp>
      </p:grpSp>
      <p:grpSp>
        <p:nvGrpSpPr>
          <p:cNvPr id="5" name="Group 15"/>
          <p:cNvGrpSpPr>
            <a:grpSpLocks/>
          </p:cNvGrpSpPr>
          <p:nvPr/>
        </p:nvGrpSpPr>
        <p:grpSpPr bwMode="auto">
          <a:xfrm>
            <a:off x="4284663" y="2781300"/>
            <a:ext cx="3787775" cy="2597150"/>
            <a:chOff x="3061" y="2523"/>
            <a:chExt cx="2386" cy="1636"/>
          </a:xfrm>
        </p:grpSpPr>
        <p:pic>
          <p:nvPicPr>
            <p:cNvPr id="18457" name="Picture 16" descr="MCj04244440000[1]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3061" y="2931"/>
              <a:ext cx="1075" cy="12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8458" name="AutoShape 17"/>
            <p:cNvSpPr>
              <a:spLocks noChangeArrowheads="1"/>
            </p:cNvSpPr>
            <p:nvPr/>
          </p:nvSpPr>
          <p:spPr bwMode="auto">
            <a:xfrm>
              <a:off x="3787" y="2523"/>
              <a:ext cx="1660" cy="566"/>
            </a:xfrm>
            <a:prstGeom prst="wedgeEllipseCallout">
              <a:avLst>
                <a:gd name="adj1" fmla="val -45481"/>
                <a:gd name="adj2" fmla="val 142227"/>
              </a:avLst>
            </a:prstGeom>
            <a:solidFill>
              <a:srgbClr val="FFFF99"/>
            </a:solidFill>
            <a:ln w="38100">
              <a:solidFill>
                <a:srgbClr val="0000FF"/>
              </a:solidFill>
              <a:miter lim="800000"/>
              <a:headEnd/>
              <a:tailEnd/>
            </a:ln>
          </p:spPr>
          <p:txBody>
            <a:bodyPr/>
            <a:lstStyle/>
            <a:p>
              <a:r>
                <a:rPr lang="ru-RU" sz="2000" i="1"/>
                <a:t>ПОДУМАЙ!</a:t>
              </a:r>
            </a:p>
          </p:txBody>
        </p:sp>
      </p:grpSp>
      <p:sp>
        <p:nvSpPr>
          <p:cNvPr id="18442" name="AutoShape 18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532813" y="6237288"/>
            <a:ext cx="611187" cy="620712"/>
          </a:xfrm>
          <a:prstGeom prst="actionButtonForwardNext">
            <a:avLst/>
          </a:prstGeom>
          <a:gradFill rotWithShape="1">
            <a:gsLst>
              <a:gs pos="0">
                <a:schemeClr val="bg1"/>
              </a:gs>
              <a:gs pos="100000">
                <a:srgbClr val="0000FF"/>
              </a:gs>
            </a:gsLst>
            <a:path path="rect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l"/>
            <a:endParaRPr lang="ru-RU" sz="1800" b="0">
              <a:latin typeface="Tahoma" pitchFamily="34" charset="0"/>
            </a:endParaRPr>
          </a:p>
        </p:txBody>
      </p:sp>
      <p:sp>
        <p:nvSpPr>
          <p:cNvPr id="18443" name="AutoShape 19"/>
          <p:cNvSpPr>
            <a:spLocks noChangeArrowheads="1"/>
          </p:cNvSpPr>
          <p:nvPr/>
        </p:nvSpPr>
        <p:spPr bwMode="auto">
          <a:xfrm>
            <a:off x="323850" y="188913"/>
            <a:ext cx="8496300" cy="1295400"/>
          </a:xfrm>
          <a:prstGeom prst="roundRect">
            <a:avLst>
              <a:gd name="adj" fmla="val 35676"/>
            </a:avLst>
          </a:prstGeom>
          <a:solidFill>
            <a:srgbClr val="F8F8F8"/>
          </a:solidFill>
          <a:ln w="38100">
            <a:solidFill>
              <a:schemeClr val="folHlink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ru-RU" sz="3200" i="1">
                <a:solidFill>
                  <a:srgbClr val="003300"/>
                </a:solidFill>
              </a:rPr>
              <a:t>Туристы за один день прошли 18 км, что </a:t>
            </a:r>
          </a:p>
          <a:p>
            <a:r>
              <a:rPr lang="ru-RU" sz="3200" i="1">
                <a:solidFill>
                  <a:srgbClr val="003300"/>
                </a:solidFill>
              </a:rPr>
              <a:t>составило24%. Чему равен весь путь?</a:t>
            </a:r>
          </a:p>
        </p:txBody>
      </p:sp>
      <p:grpSp>
        <p:nvGrpSpPr>
          <p:cNvPr id="18444" name="Group 28"/>
          <p:cNvGrpSpPr>
            <a:grpSpLocks/>
          </p:cNvGrpSpPr>
          <p:nvPr/>
        </p:nvGrpSpPr>
        <p:grpSpPr bwMode="auto">
          <a:xfrm>
            <a:off x="755650" y="1484313"/>
            <a:ext cx="2233613" cy="1727200"/>
            <a:chOff x="295" y="1117"/>
            <a:chExt cx="1089" cy="847"/>
          </a:xfrm>
        </p:grpSpPr>
        <p:sp>
          <p:nvSpPr>
            <p:cNvPr id="18455" name="AutoShape 29"/>
            <p:cNvSpPr>
              <a:spLocks noChangeArrowheads="1"/>
            </p:cNvSpPr>
            <p:nvPr/>
          </p:nvSpPr>
          <p:spPr bwMode="auto">
            <a:xfrm>
              <a:off x="295" y="1207"/>
              <a:ext cx="1089" cy="757"/>
            </a:xfrm>
            <a:prstGeom prst="star24">
              <a:avLst>
                <a:gd name="adj" fmla="val 34389"/>
              </a:avLst>
            </a:prstGeom>
            <a:solidFill>
              <a:srgbClr val="FDC3F2"/>
            </a:solidFill>
            <a:ln w="28575">
              <a:solidFill>
                <a:srgbClr val="A5002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ru-RU" sz="2400"/>
                <a:t>750 км</a:t>
              </a:r>
            </a:p>
          </p:txBody>
        </p:sp>
        <p:sp>
          <p:nvSpPr>
            <p:cNvPr id="18456" name="WordArt 30"/>
            <p:cNvSpPr>
              <a:spLocks noChangeArrowheads="1" noChangeShapeType="1" noTextEdit="1"/>
            </p:cNvSpPr>
            <p:nvPr/>
          </p:nvSpPr>
          <p:spPr bwMode="auto">
            <a:xfrm>
              <a:off x="340" y="1117"/>
              <a:ext cx="136" cy="182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r>
                <a:rPr lang="ru-RU" sz="3600" i="1" kern="10">
                  <a:ln w="9525">
                    <a:solidFill>
                      <a:srgbClr val="FF0066"/>
                    </a:solidFill>
                    <a:round/>
                    <a:headEnd/>
                    <a:tailEnd/>
                  </a:ln>
                  <a:solidFill>
                    <a:srgbClr val="FF0066"/>
                  </a:solidFill>
                  <a:latin typeface="Tahoma"/>
                  <a:cs typeface="Tahoma"/>
                </a:rPr>
                <a:t>1</a:t>
              </a:r>
            </a:p>
          </p:txBody>
        </p:sp>
      </p:grpSp>
      <p:grpSp>
        <p:nvGrpSpPr>
          <p:cNvPr id="18445" name="Group 29"/>
          <p:cNvGrpSpPr>
            <a:grpSpLocks/>
          </p:cNvGrpSpPr>
          <p:nvPr/>
        </p:nvGrpSpPr>
        <p:grpSpPr bwMode="auto">
          <a:xfrm>
            <a:off x="323850" y="3284538"/>
            <a:ext cx="2232025" cy="1631950"/>
            <a:chOff x="1655" y="1117"/>
            <a:chExt cx="1089" cy="847"/>
          </a:xfrm>
        </p:grpSpPr>
        <p:sp>
          <p:nvSpPr>
            <p:cNvPr id="18453" name="AutoShape 28"/>
            <p:cNvSpPr>
              <a:spLocks noChangeArrowheads="1"/>
            </p:cNvSpPr>
            <p:nvPr/>
          </p:nvSpPr>
          <p:spPr bwMode="auto">
            <a:xfrm>
              <a:off x="1655" y="1207"/>
              <a:ext cx="1089" cy="757"/>
            </a:xfrm>
            <a:prstGeom prst="star24">
              <a:avLst>
                <a:gd name="adj" fmla="val 34389"/>
              </a:avLst>
            </a:prstGeom>
            <a:solidFill>
              <a:srgbClr val="FDC3F2"/>
            </a:solidFill>
            <a:ln w="28575">
              <a:solidFill>
                <a:srgbClr val="A5002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ru-RU" sz="2400"/>
                <a:t>0,75 км</a:t>
              </a:r>
            </a:p>
          </p:txBody>
        </p:sp>
        <p:sp>
          <p:nvSpPr>
            <p:cNvPr id="18454" name="WordArt 31"/>
            <p:cNvSpPr>
              <a:spLocks noChangeArrowheads="1" noChangeShapeType="1" noTextEdit="1"/>
            </p:cNvSpPr>
            <p:nvPr/>
          </p:nvSpPr>
          <p:spPr bwMode="auto">
            <a:xfrm>
              <a:off x="1701" y="1117"/>
              <a:ext cx="136" cy="182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r>
                <a:rPr lang="ru-RU" sz="3600" i="1" kern="10">
                  <a:ln w="9525">
                    <a:solidFill>
                      <a:srgbClr val="FF0066"/>
                    </a:solidFill>
                    <a:round/>
                    <a:headEnd/>
                    <a:tailEnd/>
                  </a:ln>
                  <a:solidFill>
                    <a:srgbClr val="FF0066"/>
                  </a:solidFill>
                  <a:latin typeface="Tahoma"/>
                  <a:cs typeface="Tahoma"/>
                </a:rPr>
                <a:t>2</a:t>
              </a:r>
            </a:p>
          </p:txBody>
        </p:sp>
      </p:grpSp>
      <p:grpSp>
        <p:nvGrpSpPr>
          <p:cNvPr id="18446" name="Group 30"/>
          <p:cNvGrpSpPr>
            <a:grpSpLocks/>
          </p:cNvGrpSpPr>
          <p:nvPr/>
        </p:nvGrpSpPr>
        <p:grpSpPr bwMode="auto">
          <a:xfrm>
            <a:off x="2339975" y="4149725"/>
            <a:ext cx="2087563" cy="1776413"/>
            <a:chOff x="3061" y="1117"/>
            <a:chExt cx="1089" cy="847"/>
          </a:xfrm>
        </p:grpSpPr>
        <p:sp>
          <p:nvSpPr>
            <p:cNvPr id="18451" name="AutoShape 27"/>
            <p:cNvSpPr>
              <a:spLocks noChangeArrowheads="1"/>
            </p:cNvSpPr>
            <p:nvPr/>
          </p:nvSpPr>
          <p:spPr bwMode="auto">
            <a:xfrm>
              <a:off x="3061" y="1207"/>
              <a:ext cx="1089" cy="757"/>
            </a:xfrm>
            <a:prstGeom prst="star24">
              <a:avLst>
                <a:gd name="adj" fmla="val 34389"/>
              </a:avLst>
            </a:prstGeom>
            <a:solidFill>
              <a:srgbClr val="FDC3F2"/>
            </a:solidFill>
            <a:ln w="28575">
              <a:solidFill>
                <a:srgbClr val="A5002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ru-RU" sz="2400"/>
                <a:t>7,5 км</a:t>
              </a:r>
            </a:p>
          </p:txBody>
        </p:sp>
        <p:sp>
          <p:nvSpPr>
            <p:cNvPr id="18452" name="WordArt 32"/>
            <p:cNvSpPr>
              <a:spLocks noChangeArrowheads="1" noChangeShapeType="1" noTextEdit="1"/>
            </p:cNvSpPr>
            <p:nvPr/>
          </p:nvSpPr>
          <p:spPr bwMode="auto">
            <a:xfrm>
              <a:off x="3107" y="1117"/>
              <a:ext cx="136" cy="182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r>
                <a:rPr lang="ru-RU" sz="3600" i="1" kern="10">
                  <a:ln w="9525">
                    <a:solidFill>
                      <a:srgbClr val="FF0066"/>
                    </a:solidFill>
                    <a:round/>
                    <a:headEnd/>
                    <a:tailEnd/>
                  </a:ln>
                  <a:solidFill>
                    <a:srgbClr val="FF0066"/>
                  </a:solidFill>
                  <a:latin typeface="Tahoma"/>
                  <a:cs typeface="Tahoma"/>
                </a:rPr>
                <a:t>3</a:t>
              </a:r>
            </a:p>
          </p:txBody>
        </p:sp>
      </p:grpSp>
      <p:grpSp>
        <p:nvGrpSpPr>
          <p:cNvPr id="18447" name="Group 31"/>
          <p:cNvGrpSpPr>
            <a:grpSpLocks/>
          </p:cNvGrpSpPr>
          <p:nvPr/>
        </p:nvGrpSpPr>
        <p:grpSpPr bwMode="auto">
          <a:xfrm>
            <a:off x="7019925" y="1268413"/>
            <a:ext cx="2124075" cy="1633537"/>
            <a:chOff x="4377" y="1117"/>
            <a:chExt cx="1089" cy="847"/>
          </a:xfrm>
        </p:grpSpPr>
        <p:sp>
          <p:nvSpPr>
            <p:cNvPr id="18449" name="AutoShape 26"/>
            <p:cNvSpPr>
              <a:spLocks noChangeArrowheads="1"/>
            </p:cNvSpPr>
            <p:nvPr/>
          </p:nvSpPr>
          <p:spPr bwMode="auto">
            <a:xfrm>
              <a:off x="4377" y="1207"/>
              <a:ext cx="1089" cy="757"/>
            </a:xfrm>
            <a:prstGeom prst="star24">
              <a:avLst>
                <a:gd name="adj" fmla="val 34389"/>
              </a:avLst>
            </a:prstGeom>
            <a:solidFill>
              <a:srgbClr val="FDC3F2"/>
            </a:solidFill>
            <a:ln w="28575">
              <a:solidFill>
                <a:srgbClr val="A5002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ru-RU" sz="2400"/>
                <a:t>75 км</a:t>
              </a:r>
            </a:p>
          </p:txBody>
        </p:sp>
        <p:sp>
          <p:nvSpPr>
            <p:cNvPr id="18450" name="WordArt 33"/>
            <p:cNvSpPr>
              <a:spLocks noChangeArrowheads="1" noChangeShapeType="1" noTextEdit="1"/>
            </p:cNvSpPr>
            <p:nvPr/>
          </p:nvSpPr>
          <p:spPr bwMode="auto">
            <a:xfrm>
              <a:off x="4422" y="1117"/>
              <a:ext cx="136" cy="182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r>
                <a:rPr lang="ru-RU" sz="3600" i="1" kern="10">
                  <a:ln w="9525">
                    <a:solidFill>
                      <a:srgbClr val="FF0066"/>
                    </a:solidFill>
                    <a:round/>
                    <a:headEnd/>
                    <a:tailEnd/>
                  </a:ln>
                  <a:solidFill>
                    <a:srgbClr val="FF0066"/>
                  </a:solidFill>
                  <a:latin typeface="Tahoma"/>
                  <a:cs typeface="Tahoma"/>
                </a:rPr>
                <a:t>4</a:t>
              </a:r>
            </a:p>
          </p:txBody>
        </p:sp>
      </p:grpSp>
      <p:pic>
        <p:nvPicPr>
          <p:cNvPr id="18448" name="Рисунок 31" descr="188236-yana.jpg"/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9549" r="8327"/>
          <a:stretch>
            <a:fillRect/>
          </a:stretch>
        </p:blipFill>
        <p:spPr bwMode="auto">
          <a:xfrm>
            <a:off x="6372225" y="3860800"/>
            <a:ext cx="2520950" cy="191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735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7352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5735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2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edge">
                                      <p:cBhvr>
                                        <p:cTn id="16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7353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5735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"/>
                            </p:stCondLst>
                            <p:childTnLst>
                              <p:par>
                                <p:cTn id="25" presetID="2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edge">
                                      <p:cBhvr>
                                        <p:cTn id="26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7354"/>
                  </p:tgtEl>
                </p:cond>
              </p:nextCondLst>
            </p:seq>
            <p:seq concurrent="1" nextAc="seek">
              <p:cTn id="28" restart="whenNotActive" fill="hold" evtFilter="cancelBubble" nodeType="interactiveSeq">
                <p:stCondLst>
                  <p:cond evt="onClick" delay="0">
                    <p:tgtEl>
                      <p:spTgt spid="5735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" fill="hold">
                      <p:stCondLst>
                        <p:cond delay="0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000"/>
                            </p:stCondLst>
                            <p:childTnLst>
                              <p:par>
                                <p:cTn id="35" presetID="2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edge">
                                      <p:cBhvr>
                                        <p:cTn id="36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7355"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2627313" y="1773238"/>
            <a:ext cx="3978275" cy="2735262"/>
            <a:chOff x="340" y="2387"/>
            <a:chExt cx="2506" cy="1723"/>
          </a:xfrm>
        </p:grpSpPr>
        <p:pic>
          <p:nvPicPr>
            <p:cNvPr id="19487" name="Picture 3" descr="MCj04298290000[1]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340" y="2905"/>
              <a:ext cx="1390" cy="120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9488" name="AutoShape 4"/>
            <p:cNvSpPr>
              <a:spLocks noChangeArrowheads="1"/>
            </p:cNvSpPr>
            <p:nvPr/>
          </p:nvSpPr>
          <p:spPr bwMode="auto">
            <a:xfrm>
              <a:off x="839" y="2387"/>
              <a:ext cx="2007" cy="593"/>
            </a:xfrm>
            <a:prstGeom prst="wedgeEllipseCallout">
              <a:avLst>
                <a:gd name="adj1" fmla="val -58222"/>
                <a:gd name="adj2" fmla="val 75384"/>
              </a:avLst>
            </a:prstGeom>
            <a:solidFill>
              <a:srgbClr val="FFFF99"/>
            </a:solidFill>
            <a:ln w="38100">
              <a:solidFill>
                <a:srgbClr val="0000FF"/>
              </a:solidFill>
              <a:miter lim="800000"/>
              <a:headEnd/>
              <a:tailEnd/>
            </a:ln>
          </p:spPr>
          <p:txBody>
            <a:bodyPr/>
            <a:lstStyle/>
            <a:p>
              <a:r>
                <a:rPr lang="ru-RU" sz="2400" i="1">
                  <a:solidFill>
                    <a:srgbClr val="FF0066"/>
                  </a:solidFill>
                </a:rPr>
                <a:t>ПРАВИЛЬНО!</a:t>
              </a:r>
            </a:p>
          </p:txBody>
        </p:sp>
      </p:grpSp>
      <p:grpSp>
        <p:nvGrpSpPr>
          <p:cNvPr id="3" name="Group 5"/>
          <p:cNvGrpSpPr>
            <a:grpSpLocks/>
          </p:cNvGrpSpPr>
          <p:nvPr/>
        </p:nvGrpSpPr>
        <p:grpSpPr bwMode="auto">
          <a:xfrm>
            <a:off x="4284663" y="2781300"/>
            <a:ext cx="3787775" cy="2597150"/>
            <a:chOff x="3061" y="2523"/>
            <a:chExt cx="2386" cy="1636"/>
          </a:xfrm>
        </p:grpSpPr>
        <p:pic>
          <p:nvPicPr>
            <p:cNvPr id="19485" name="Picture 6" descr="MCj04244440000[1]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3061" y="2931"/>
              <a:ext cx="1075" cy="12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9486" name="AutoShape 7"/>
            <p:cNvSpPr>
              <a:spLocks noChangeArrowheads="1"/>
            </p:cNvSpPr>
            <p:nvPr/>
          </p:nvSpPr>
          <p:spPr bwMode="auto">
            <a:xfrm>
              <a:off x="3787" y="2523"/>
              <a:ext cx="1660" cy="566"/>
            </a:xfrm>
            <a:prstGeom prst="wedgeEllipseCallout">
              <a:avLst>
                <a:gd name="adj1" fmla="val -45481"/>
                <a:gd name="adj2" fmla="val 142227"/>
              </a:avLst>
            </a:prstGeom>
            <a:solidFill>
              <a:srgbClr val="FFFF99"/>
            </a:solidFill>
            <a:ln w="38100">
              <a:solidFill>
                <a:srgbClr val="0000FF"/>
              </a:solidFill>
              <a:miter lim="800000"/>
              <a:headEnd/>
              <a:tailEnd/>
            </a:ln>
          </p:spPr>
          <p:txBody>
            <a:bodyPr/>
            <a:lstStyle/>
            <a:p>
              <a:r>
                <a:rPr lang="ru-RU" sz="2000" i="1"/>
                <a:t>ПОДУМАЙ!</a:t>
              </a:r>
            </a:p>
          </p:txBody>
        </p:sp>
      </p:grpSp>
      <p:sp>
        <p:nvSpPr>
          <p:cNvPr id="56328" name="AutoShape 8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1187450" y="6021388"/>
            <a:ext cx="466725" cy="468312"/>
          </a:xfrm>
          <a:prstGeom prst="actionButtonBlank">
            <a:avLst/>
          </a:prstGeom>
          <a:gradFill rotWithShape="1">
            <a:gsLst>
              <a:gs pos="0">
                <a:schemeClr val="bg1"/>
              </a:gs>
              <a:gs pos="100000">
                <a:srgbClr val="006600"/>
              </a:gs>
            </a:gsLst>
            <a:path path="rect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ru-RU" sz="1800" b="0">
                <a:latin typeface="Tahoma" pitchFamily="34" charset="0"/>
              </a:rPr>
              <a:t>1</a:t>
            </a:r>
          </a:p>
        </p:txBody>
      </p:sp>
      <p:sp>
        <p:nvSpPr>
          <p:cNvPr id="56329" name="AutoShape 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2987675" y="6021388"/>
            <a:ext cx="466725" cy="468312"/>
          </a:xfrm>
          <a:prstGeom prst="actionButtonBlank">
            <a:avLst/>
          </a:prstGeom>
          <a:gradFill rotWithShape="1">
            <a:gsLst>
              <a:gs pos="0">
                <a:schemeClr val="bg1"/>
              </a:gs>
              <a:gs pos="100000">
                <a:srgbClr val="006600"/>
              </a:gs>
            </a:gsLst>
            <a:path path="rect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ru-RU" sz="1800" b="0">
                <a:latin typeface="Tahoma" pitchFamily="34" charset="0"/>
              </a:rPr>
              <a:t>2</a:t>
            </a:r>
          </a:p>
        </p:txBody>
      </p:sp>
      <p:sp>
        <p:nvSpPr>
          <p:cNvPr id="56330" name="AutoShape 10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4859338" y="6021388"/>
            <a:ext cx="466725" cy="468312"/>
          </a:xfrm>
          <a:prstGeom prst="actionButtonBlank">
            <a:avLst/>
          </a:prstGeom>
          <a:gradFill rotWithShape="1">
            <a:gsLst>
              <a:gs pos="0">
                <a:schemeClr val="bg1"/>
              </a:gs>
              <a:gs pos="100000">
                <a:srgbClr val="006600"/>
              </a:gs>
            </a:gsLst>
            <a:path path="rect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ru-RU" sz="1800" b="0">
                <a:latin typeface="Tahoma" pitchFamily="34" charset="0"/>
              </a:rPr>
              <a:t>3</a:t>
            </a:r>
          </a:p>
        </p:txBody>
      </p:sp>
      <p:sp>
        <p:nvSpPr>
          <p:cNvPr id="56331" name="AutoShape 11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6732588" y="5949950"/>
            <a:ext cx="466725" cy="468313"/>
          </a:xfrm>
          <a:prstGeom prst="actionButtonBlank">
            <a:avLst/>
          </a:prstGeom>
          <a:gradFill rotWithShape="1">
            <a:gsLst>
              <a:gs pos="0">
                <a:schemeClr val="bg1"/>
              </a:gs>
              <a:gs pos="100000">
                <a:srgbClr val="006600"/>
              </a:gs>
            </a:gsLst>
            <a:path path="rect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ru-RU" sz="1800" b="0">
                <a:latin typeface="Tahoma" pitchFamily="34" charset="0"/>
              </a:rPr>
              <a:t>4</a:t>
            </a:r>
          </a:p>
        </p:txBody>
      </p:sp>
      <p:grpSp>
        <p:nvGrpSpPr>
          <p:cNvPr id="4" name="Group 12"/>
          <p:cNvGrpSpPr>
            <a:grpSpLocks/>
          </p:cNvGrpSpPr>
          <p:nvPr/>
        </p:nvGrpSpPr>
        <p:grpSpPr bwMode="auto">
          <a:xfrm>
            <a:off x="4284663" y="2781300"/>
            <a:ext cx="3787775" cy="2597150"/>
            <a:chOff x="3061" y="2523"/>
            <a:chExt cx="2386" cy="1636"/>
          </a:xfrm>
        </p:grpSpPr>
        <p:pic>
          <p:nvPicPr>
            <p:cNvPr id="19483" name="Picture 13" descr="MCj04244440000[1]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3061" y="2931"/>
              <a:ext cx="1075" cy="12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9484" name="AutoShape 14"/>
            <p:cNvSpPr>
              <a:spLocks noChangeArrowheads="1"/>
            </p:cNvSpPr>
            <p:nvPr/>
          </p:nvSpPr>
          <p:spPr bwMode="auto">
            <a:xfrm>
              <a:off x="3787" y="2523"/>
              <a:ext cx="1660" cy="566"/>
            </a:xfrm>
            <a:prstGeom prst="wedgeEllipseCallout">
              <a:avLst>
                <a:gd name="adj1" fmla="val -45481"/>
                <a:gd name="adj2" fmla="val 142227"/>
              </a:avLst>
            </a:prstGeom>
            <a:solidFill>
              <a:srgbClr val="FFFF99"/>
            </a:solidFill>
            <a:ln w="38100">
              <a:solidFill>
                <a:srgbClr val="0000FF"/>
              </a:solidFill>
              <a:miter lim="800000"/>
              <a:headEnd/>
              <a:tailEnd/>
            </a:ln>
          </p:spPr>
          <p:txBody>
            <a:bodyPr/>
            <a:lstStyle/>
            <a:p>
              <a:r>
                <a:rPr lang="ru-RU" sz="2000" i="1"/>
                <a:t>ПОДУМАЙ!</a:t>
              </a:r>
            </a:p>
          </p:txBody>
        </p:sp>
      </p:grpSp>
      <p:grpSp>
        <p:nvGrpSpPr>
          <p:cNvPr id="5" name="Group 15"/>
          <p:cNvGrpSpPr>
            <a:grpSpLocks/>
          </p:cNvGrpSpPr>
          <p:nvPr/>
        </p:nvGrpSpPr>
        <p:grpSpPr bwMode="auto">
          <a:xfrm>
            <a:off x="4284663" y="2781300"/>
            <a:ext cx="3787775" cy="2597150"/>
            <a:chOff x="3061" y="2523"/>
            <a:chExt cx="2386" cy="1636"/>
          </a:xfrm>
        </p:grpSpPr>
        <p:pic>
          <p:nvPicPr>
            <p:cNvPr id="19481" name="Picture 16" descr="MCj04244440000[1]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3061" y="2931"/>
              <a:ext cx="1075" cy="12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9482" name="AutoShape 17"/>
            <p:cNvSpPr>
              <a:spLocks noChangeArrowheads="1"/>
            </p:cNvSpPr>
            <p:nvPr/>
          </p:nvSpPr>
          <p:spPr bwMode="auto">
            <a:xfrm>
              <a:off x="3787" y="2523"/>
              <a:ext cx="1660" cy="566"/>
            </a:xfrm>
            <a:prstGeom prst="wedgeEllipseCallout">
              <a:avLst>
                <a:gd name="adj1" fmla="val -45481"/>
                <a:gd name="adj2" fmla="val 142227"/>
              </a:avLst>
            </a:prstGeom>
            <a:solidFill>
              <a:srgbClr val="FFFF99"/>
            </a:solidFill>
            <a:ln w="38100">
              <a:solidFill>
                <a:srgbClr val="0000FF"/>
              </a:solidFill>
              <a:miter lim="800000"/>
              <a:headEnd/>
              <a:tailEnd/>
            </a:ln>
          </p:spPr>
          <p:txBody>
            <a:bodyPr/>
            <a:lstStyle/>
            <a:p>
              <a:r>
                <a:rPr lang="ru-RU" sz="2000" i="1"/>
                <a:t>ПОДУМАЙ!</a:t>
              </a:r>
            </a:p>
          </p:txBody>
        </p:sp>
      </p:grpSp>
      <p:sp>
        <p:nvSpPr>
          <p:cNvPr id="19466" name="AutoShape 18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532813" y="6237288"/>
            <a:ext cx="611187" cy="620712"/>
          </a:xfrm>
          <a:prstGeom prst="actionButtonForwardNext">
            <a:avLst/>
          </a:prstGeom>
          <a:gradFill rotWithShape="1">
            <a:gsLst>
              <a:gs pos="0">
                <a:schemeClr val="bg1"/>
              </a:gs>
              <a:gs pos="100000">
                <a:srgbClr val="0000FF"/>
              </a:gs>
            </a:gsLst>
            <a:path path="rect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l"/>
            <a:endParaRPr lang="ru-RU" sz="1800" b="0">
              <a:latin typeface="Tahoma" pitchFamily="34" charset="0"/>
            </a:endParaRPr>
          </a:p>
        </p:txBody>
      </p:sp>
      <p:sp>
        <p:nvSpPr>
          <p:cNvPr id="19467" name="AutoShape 19"/>
          <p:cNvSpPr>
            <a:spLocks noChangeArrowheads="1"/>
          </p:cNvSpPr>
          <p:nvPr/>
        </p:nvSpPr>
        <p:spPr bwMode="auto">
          <a:xfrm>
            <a:off x="323850" y="260350"/>
            <a:ext cx="8496300" cy="1008063"/>
          </a:xfrm>
          <a:prstGeom prst="roundRect">
            <a:avLst>
              <a:gd name="adj" fmla="val 35676"/>
            </a:avLst>
          </a:prstGeom>
          <a:solidFill>
            <a:srgbClr val="F8F8F8"/>
          </a:solidFill>
          <a:ln w="38100">
            <a:solidFill>
              <a:schemeClr val="folHlink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ru-RU" sz="3200" i="1">
                <a:solidFill>
                  <a:srgbClr val="003300"/>
                </a:solidFill>
              </a:rPr>
              <a:t>Сколько процентов составляет </a:t>
            </a:r>
          </a:p>
          <a:p>
            <a:r>
              <a:rPr lang="ru-RU" sz="3200" i="1">
                <a:solidFill>
                  <a:srgbClr val="003300"/>
                </a:solidFill>
              </a:rPr>
              <a:t>число 48 от 200?</a:t>
            </a:r>
          </a:p>
        </p:txBody>
      </p:sp>
      <p:grpSp>
        <p:nvGrpSpPr>
          <p:cNvPr id="19468" name="Group 28"/>
          <p:cNvGrpSpPr>
            <a:grpSpLocks/>
          </p:cNvGrpSpPr>
          <p:nvPr/>
        </p:nvGrpSpPr>
        <p:grpSpPr bwMode="auto">
          <a:xfrm>
            <a:off x="1979613" y="4365625"/>
            <a:ext cx="2232025" cy="1439863"/>
            <a:chOff x="340" y="1253"/>
            <a:chExt cx="1043" cy="635"/>
          </a:xfrm>
        </p:grpSpPr>
        <p:sp>
          <p:nvSpPr>
            <p:cNvPr id="19479" name="WordArt 23"/>
            <p:cNvSpPr>
              <a:spLocks noChangeArrowheads="1" noChangeShapeType="1" noTextEdit="1"/>
            </p:cNvSpPr>
            <p:nvPr/>
          </p:nvSpPr>
          <p:spPr bwMode="auto">
            <a:xfrm>
              <a:off x="340" y="1253"/>
              <a:ext cx="136" cy="227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r>
                <a:rPr lang="ru-RU" sz="3600" i="1" kern="10">
                  <a:ln w="9525">
                    <a:solidFill>
                      <a:srgbClr val="FF0066"/>
                    </a:solidFill>
                    <a:round/>
                    <a:headEnd/>
                    <a:tailEnd/>
                  </a:ln>
                  <a:solidFill>
                    <a:srgbClr val="FF0066"/>
                  </a:solidFill>
                  <a:latin typeface="Tahoma"/>
                  <a:cs typeface="Tahoma"/>
                </a:rPr>
                <a:t>2</a:t>
              </a:r>
            </a:p>
          </p:txBody>
        </p:sp>
        <p:sp>
          <p:nvSpPr>
            <p:cNvPr id="19480" name="AutoShape 30"/>
            <p:cNvSpPr>
              <a:spLocks noChangeArrowheads="1"/>
            </p:cNvSpPr>
            <p:nvPr/>
          </p:nvSpPr>
          <p:spPr bwMode="auto">
            <a:xfrm>
              <a:off x="385" y="1389"/>
              <a:ext cx="998" cy="499"/>
            </a:xfrm>
            <a:prstGeom prst="plus">
              <a:avLst>
                <a:gd name="adj" fmla="val 25000"/>
              </a:avLst>
            </a:prstGeom>
            <a:solidFill>
              <a:srgbClr val="FFFF00"/>
            </a:solidFill>
            <a:ln w="28575">
              <a:solidFill>
                <a:srgbClr val="0000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ru-RU"/>
                <a:t>2,4</a:t>
              </a:r>
            </a:p>
          </p:txBody>
        </p:sp>
      </p:grpSp>
      <p:grpSp>
        <p:nvGrpSpPr>
          <p:cNvPr id="19469" name="Group 29"/>
          <p:cNvGrpSpPr>
            <a:grpSpLocks/>
          </p:cNvGrpSpPr>
          <p:nvPr/>
        </p:nvGrpSpPr>
        <p:grpSpPr bwMode="auto">
          <a:xfrm>
            <a:off x="395288" y="2852738"/>
            <a:ext cx="1944687" cy="1438275"/>
            <a:chOff x="1701" y="1344"/>
            <a:chExt cx="998" cy="589"/>
          </a:xfrm>
        </p:grpSpPr>
        <p:sp>
          <p:nvSpPr>
            <p:cNvPr id="19477" name="WordArt 22"/>
            <p:cNvSpPr>
              <a:spLocks noChangeArrowheads="1" noChangeShapeType="1" noTextEdit="1"/>
            </p:cNvSpPr>
            <p:nvPr/>
          </p:nvSpPr>
          <p:spPr bwMode="auto">
            <a:xfrm>
              <a:off x="1701" y="1344"/>
              <a:ext cx="136" cy="182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r>
                <a:rPr lang="ru-RU" sz="3600" i="1" kern="10">
                  <a:ln w="9525">
                    <a:solidFill>
                      <a:srgbClr val="FF0066"/>
                    </a:solidFill>
                    <a:round/>
                    <a:headEnd/>
                    <a:tailEnd/>
                  </a:ln>
                  <a:solidFill>
                    <a:srgbClr val="FF0066"/>
                  </a:solidFill>
                  <a:latin typeface="Tahoma"/>
                  <a:cs typeface="Tahoma"/>
                </a:rPr>
                <a:t>1</a:t>
              </a:r>
            </a:p>
          </p:txBody>
        </p:sp>
        <p:sp>
          <p:nvSpPr>
            <p:cNvPr id="19478" name="AutoShape 31"/>
            <p:cNvSpPr>
              <a:spLocks noChangeArrowheads="1"/>
            </p:cNvSpPr>
            <p:nvPr/>
          </p:nvSpPr>
          <p:spPr bwMode="auto">
            <a:xfrm>
              <a:off x="1701" y="1434"/>
              <a:ext cx="998" cy="499"/>
            </a:xfrm>
            <a:prstGeom prst="plus">
              <a:avLst>
                <a:gd name="adj" fmla="val 25000"/>
              </a:avLst>
            </a:prstGeom>
            <a:solidFill>
              <a:srgbClr val="FFFF00"/>
            </a:solidFill>
            <a:ln w="28575">
              <a:solidFill>
                <a:srgbClr val="0000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ru-RU"/>
                <a:t>24</a:t>
              </a:r>
            </a:p>
          </p:txBody>
        </p:sp>
      </p:grpSp>
      <p:grpSp>
        <p:nvGrpSpPr>
          <p:cNvPr id="19470" name="Group 30"/>
          <p:cNvGrpSpPr>
            <a:grpSpLocks/>
          </p:cNvGrpSpPr>
          <p:nvPr/>
        </p:nvGrpSpPr>
        <p:grpSpPr bwMode="auto">
          <a:xfrm>
            <a:off x="6948488" y="1412875"/>
            <a:ext cx="1944687" cy="1295400"/>
            <a:chOff x="3061" y="1298"/>
            <a:chExt cx="998" cy="590"/>
          </a:xfrm>
        </p:grpSpPr>
        <p:sp>
          <p:nvSpPr>
            <p:cNvPr id="19475" name="WordArt 24"/>
            <p:cNvSpPr>
              <a:spLocks noChangeArrowheads="1" noChangeShapeType="1" noTextEdit="1"/>
            </p:cNvSpPr>
            <p:nvPr/>
          </p:nvSpPr>
          <p:spPr bwMode="auto">
            <a:xfrm>
              <a:off x="3061" y="1298"/>
              <a:ext cx="136" cy="194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r>
                <a:rPr lang="ru-RU" sz="3600" i="1" kern="10">
                  <a:ln w="9525">
                    <a:solidFill>
                      <a:srgbClr val="FF0066"/>
                    </a:solidFill>
                    <a:round/>
                    <a:headEnd/>
                    <a:tailEnd/>
                  </a:ln>
                  <a:solidFill>
                    <a:srgbClr val="FF0066"/>
                  </a:solidFill>
                  <a:latin typeface="Tahoma"/>
                  <a:cs typeface="Tahoma"/>
                </a:rPr>
                <a:t>3</a:t>
              </a:r>
            </a:p>
          </p:txBody>
        </p:sp>
        <p:sp>
          <p:nvSpPr>
            <p:cNvPr id="19476" name="AutoShape 32"/>
            <p:cNvSpPr>
              <a:spLocks noChangeArrowheads="1"/>
            </p:cNvSpPr>
            <p:nvPr/>
          </p:nvSpPr>
          <p:spPr bwMode="auto">
            <a:xfrm>
              <a:off x="3061" y="1389"/>
              <a:ext cx="998" cy="499"/>
            </a:xfrm>
            <a:prstGeom prst="plus">
              <a:avLst>
                <a:gd name="adj" fmla="val 25000"/>
              </a:avLst>
            </a:prstGeom>
            <a:solidFill>
              <a:srgbClr val="FFFF00"/>
            </a:solidFill>
            <a:ln w="28575">
              <a:solidFill>
                <a:srgbClr val="0000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ru-RU"/>
                <a:t>0,24</a:t>
              </a:r>
            </a:p>
          </p:txBody>
        </p:sp>
      </p:grpSp>
      <p:grpSp>
        <p:nvGrpSpPr>
          <p:cNvPr id="19471" name="Group 31"/>
          <p:cNvGrpSpPr>
            <a:grpSpLocks/>
          </p:cNvGrpSpPr>
          <p:nvPr/>
        </p:nvGrpSpPr>
        <p:grpSpPr bwMode="auto">
          <a:xfrm>
            <a:off x="6372225" y="4221163"/>
            <a:ext cx="1944688" cy="1368425"/>
            <a:chOff x="4422" y="1298"/>
            <a:chExt cx="998" cy="590"/>
          </a:xfrm>
        </p:grpSpPr>
        <p:sp>
          <p:nvSpPr>
            <p:cNvPr id="19473" name="WordArt 25"/>
            <p:cNvSpPr>
              <a:spLocks noChangeArrowheads="1" noChangeShapeType="1" noTextEdit="1"/>
            </p:cNvSpPr>
            <p:nvPr/>
          </p:nvSpPr>
          <p:spPr bwMode="auto">
            <a:xfrm>
              <a:off x="4422" y="1298"/>
              <a:ext cx="136" cy="181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r>
                <a:rPr lang="ru-RU" sz="3600" i="1" kern="10">
                  <a:ln w="9525">
                    <a:solidFill>
                      <a:srgbClr val="FF0066"/>
                    </a:solidFill>
                    <a:round/>
                    <a:headEnd/>
                    <a:tailEnd/>
                  </a:ln>
                  <a:solidFill>
                    <a:srgbClr val="FF0066"/>
                  </a:solidFill>
                  <a:latin typeface="Tahoma"/>
                  <a:cs typeface="Tahoma"/>
                </a:rPr>
                <a:t>4</a:t>
              </a:r>
            </a:p>
          </p:txBody>
        </p:sp>
        <p:sp>
          <p:nvSpPr>
            <p:cNvPr id="19474" name="AutoShape 33"/>
            <p:cNvSpPr>
              <a:spLocks noChangeArrowheads="1"/>
            </p:cNvSpPr>
            <p:nvPr/>
          </p:nvSpPr>
          <p:spPr bwMode="auto">
            <a:xfrm>
              <a:off x="4422" y="1389"/>
              <a:ext cx="998" cy="499"/>
            </a:xfrm>
            <a:prstGeom prst="plus">
              <a:avLst>
                <a:gd name="adj" fmla="val 25000"/>
              </a:avLst>
            </a:prstGeom>
            <a:solidFill>
              <a:srgbClr val="FFFF00"/>
            </a:solidFill>
            <a:ln w="28575">
              <a:solidFill>
                <a:srgbClr val="0000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ru-RU"/>
                <a:t>240</a:t>
              </a:r>
            </a:p>
          </p:txBody>
        </p:sp>
      </p:grpSp>
      <p:pic>
        <p:nvPicPr>
          <p:cNvPr id="19472" name="Рисунок 31" descr="188236-yana.jpg"/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9549" r="8327"/>
          <a:stretch>
            <a:fillRect/>
          </a:stretch>
        </p:blipFill>
        <p:spPr bwMode="auto">
          <a:xfrm>
            <a:off x="323850" y="1484313"/>
            <a:ext cx="2447925" cy="1860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632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6328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5632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2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edge">
                                      <p:cBhvr>
                                        <p:cTn id="16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6329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5633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"/>
                            </p:stCondLst>
                            <p:childTnLst>
                              <p:par>
                                <p:cTn id="25" presetID="2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edge">
                                      <p:cBhvr>
                                        <p:cTn id="26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6330"/>
                  </p:tgtEl>
                </p:cond>
              </p:nextCondLst>
            </p:seq>
            <p:seq concurrent="1" nextAc="seek">
              <p:cTn id="28" restart="whenNotActive" fill="hold" evtFilter="cancelBubble" nodeType="interactiveSeq">
                <p:stCondLst>
                  <p:cond evt="onClick" delay="0">
                    <p:tgtEl>
                      <p:spTgt spid="5633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" fill="hold">
                      <p:stCondLst>
                        <p:cond delay="0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000"/>
                            </p:stCondLst>
                            <p:childTnLst>
                              <p:par>
                                <p:cTn id="35" presetID="2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edge">
                                      <p:cBhvr>
                                        <p:cTn id="36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6331"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2627313" y="1773238"/>
            <a:ext cx="3978275" cy="2735262"/>
            <a:chOff x="340" y="2387"/>
            <a:chExt cx="2506" cy="1723"/>
          </a:xfrm>
        </p:grpSpPr>
        <p:pic>
          <p:nvPicPr>
            <p:cNvPr id="20511" name="Picture 3" descr="MCj04298290000[1]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340" y="2905"/>
              <a:ext cx="1390" cy="120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20512" name="AutoShape 4"/>
            <p:cNvSpPr>
              <a:spLocks noChangeArrowheads="1"/>
            </p:cNvSpPr>
            <p:nvPr/>
          </p:nvSpPr>
          <p:spPr bwMode="auto">
            <a:xfrm>
              <a:off x="839" y="2387"/>
              <a:ext cx="2007" cy="593"/>
            </a:xfrm>
            <a:prstGeom prst="wedgeEllipseCallout">
              <a:avLst>
                <a:gd name="adj1" fmla="val -58222"/>
                <a:gd name="adj2" fmla="val 75384"/>
              </a:avLst>
            </a:prstGeom>
            <a:solidFill>
              <a:srgbClr val="FFFF99"/>
            </a:solidFill>
            <a:ln w="38100">
              <a:solidFill>
                <a:srgbClr val="0000FF"/>
              </a:solidFill>
              <a:miter lim="800000"/>
              <a:headEnd/>
              <a:tailEnd/>
            </a:ln>
          </p:spPr>
          <p:txBody>
            <a:bodyPr/>
            <a:lstStyle/>
            <a:p>
              <a:r>
                <a:rPr lang="ru-RU" sz="2400" i="1">
                  <a:solidFill>
                    <a:srgbClr val="FF0066"/>
                  </a:solidFill>
                </a:rPr>
                <a:t>ПРАВИЛЬНО!</a:t>
              </a:r>
            </a:p>
          </p:txBody>
        </p:sp>
      </p:grpSp>
      <p:grpSp>
        <p:nvGrpSpPr>
          <p:cNvPr id="3" name="Group 5"/>
          <p:cNvGrpSpPr>
            <a:grpSpLocks/>
          </p:cNvGrpSpPr>
          <p:nvPr/>
        </p:nvGrpSpPr>
        <p:grpSpPr bwMode="auto">
          <a:xfrm>
            <a:off x="4284663" y="2781300"/>
            <a:ext cx="3787775" cy="2597150"/>
            <a:chOff x="3061" y="2523"/>
            <a:chExt cx="2386" cy="1636"/>
          </a:xfrm>
        </p:grpSpPr>
        <p:pic>
          <p:nvPicPr>
            <p:cNvPr id="20509" name="Picture 6" descr="MCj04244440000[1]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3061" y="2931"/>
              <a:ext cx="1075" cy="12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20510" name="AutoShape 7"/>
            <p:cNvSpPr>
              <a:spLocks noChangeArrowheads="1"/>
            </p:cNvSpPr>
            <p:nvPr/>
          </p:nvSpPr>
          <p:spPr bwMode="auto">
            <a:xfrm>
              <a:off x="3787" y="2523"/>
              <a:ext cx="1660" cy="566"/>
            </a:xfrm>
            <a:prstGeom prst="wedgeEllipseCallout">
              <a:avLst>
                <a:gd name="adj1" fmla="val -45481"/>
                <a:gd name="adj2" fmla="val 142227"/>
              </a:avLst>
            </a:prstGeom>
            <a:solidFill>
              <a:srgbClr val="FFFF99"/>
            </a:solidFill>
            <a:ln w="38100">
              <a:solidFill>
                <a:srgbClr val="0000FF"/>
              </a:solidFill>
              <a:miter lim="800000"/>
              <a:headEnd/>
              <a:tailEnd/>
            </a:ln>
          </p:spPr>
          <p:txBody>
            <a:bodyPr/>
            <a:lstStyle/>
            <a:p>
              <a:r>
                <a:rPr lang="ru-RU" sz="2000" i="1"/>
                <a:t>ПОДУМАЙ!</a:t>
              </a:r>
            </a:p>
          </p:txBody>
        </p:sp>
      </p:grpSp>
      <p:sp>
        <p:nvSpPr>
          <p:cNvPr id="55304" name="AutoShape 8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4859338" y="6021388"/>
            <a:ext cx="466725" cy="468312"/>
          </a:xfrm>
          <a:prstGeom prst="actionButtonBlank">
            <a:avLst/>
          </a:prstGeom>
          <a:gradFill rotWithShape="1">
            <a:gsLst>
              <a:gs pos="0">
                <a:schemeClr val="bg1"/>
              </a:gs>
              <a:gs pos="100000">
                <a:srgbClr val="006600"/>
              </a:gs>
            </a:gsLst>
            <a:path path="rect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ru-RU" sz="1800" b="0">
                <a:latin typeface="Tahoma" pitchFamily="34" charset="0"/>
              </a:rPr>
              <a:t>3</a:t>
            </a:r>
          </a:p>
        </p:txBody>
      </p:sp>
      <p:sp>
        <p:nvSpPr>
          <p:cNvPr id="55305" name="AutoShape 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2987675" y="6021388"/>
            <a:ext cx="466725" cy="468312"/>
          </a:xfrm>
          <a:prstGeom prst="actionButtonBlank">
            <a:avLst/>
          </a:prstGeom>
          <a:gradFill rotWithShape="1">
            <a:gsLst>
              <a:gs pos="0">
                <a:schemeClr val="bg1"/>
              </a:gs>
              <a:gs pos="100000">
                <a:srgbClr val="006600"/>
              </a:gs>
            </a:gsLst>
            <a:path path="rect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ru-RU" sz="1800" b="0">
                <a:latin typeface="Tahoma" pitchFamily="34" charset="0"/>
              </a:rPr>
              <a:t>2</a:t>
            </a:r>
          </a:p>
        </p:txBody>
      </p:sp>
      <p:sp>
        <p:nvSpPr>
          <p:cNvPr id="55306" name="AutoShape 10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1258888" y="6021388"/>
            <a:ext cx="466725" cy="468312"/>
          </a:xfrm>
          <a:prstGeom prst="actionButtonBlank">
            <a:avLst/>
          </a:prstGeom>
          <a:gradFill rotWithShape="1">
            <a:gsLst>
              <a:gs pos="0">
                <a:schemeClr val="bg1"/>
              </a:gs>
              <a:gs pos="100000">
                <a:srgbClr val="006600"/>
              </a:gs>
            </a:gsLst>
            <a:path path="rect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ru-RU" sz="1800" b="0">
                <a:latin typeface="Tahoma" pitchFamily="34" charset="0"/>
              </a:rPr>
              <a:t>1</a:t>
            </a:r>
          </a:p>
        </p:txBody>
      </p:sp>
      <p:sp>
        <p:nvSpPr>
          <p:cNvPr id="55307" name="AutoShape 11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6732588" y="6021388"/>
            <a:ext cx="466725" cy="468312"/>
          </a:xfrm>
          <a:prstGeom prst="actionButtonBlank">
            <a:avLst/>
          </a:prstGeom>
          <a:gradFill rotWithShape="1">
            <a:gsLst>
              <a:gs pos="0">
                <a:schemeClr val="bg1"/>
              </a:gs>
              <a:gs pos="100000">
                <a:srgbClr val="006600"/>
              </a:gs>
            </a:gsLst>
            <a:path path="rect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ru-RU" sz="1800" b="0">
                <a:latin typeface="Tahoma" pitchFamily="34" charset="0"/>
              </a:rPr>
              <a:t>4</a:t>
            </a:r>
          </a:p>
        </p:txBody>
      </p:sp>
      <p:grpSp>
        <p:nvGrpSpPr>
          <p:cNvPr id="4" name="Group 12"/>
          <p:cNvGrpSpPr>
            <a:grpSpLocks/>
          </p:cNvGrpSpPr>
          <p:nvPr/>
        </p:nvGrpSpPr>
        <p:grpSpPr bwMode="auto">
          <a:xfrm>
            <a:off x="4284663" y="2781300"/>
            <a:ext cx="3787775" cy="2597150"/>
            <a:chOff x="3061" y="2523"/>
            <a:chExt cx="2386" cy="1636"/>
          </a:xfrm>
        </p:grpSpPr>
        <p:pic>
          <p:nvPicPr>
            <p:cNvPr id="20507" name="Picture 13" descr="MCj04244440000[1]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3061" y="2931"/>
              <a:ext cx="1075" cy="12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20508" name="AutoShape 14"/>
            <p:cNvSpPr>
              <a:spLocks noChangeArrowheads="1"/>
            </p:cNvSpPr>
            <p:nvPr/>
          </p:nvSpPr>
          <p:spPr bwMode="auto">
            <a:xfrm>
              <a:off x="3787" y="2523"/>
              <a:ext cx="1660" cy="566"/>
            </a:xfrm>
            <a:prstGeom prst="wedgeEllipseCallout">
              <a:avLst>
                <a:gd name="adj1" fmla="val -45481"/>
                <a:gd name="adj2" fmla="val 142227"/>
              </a:avLst>
            </a:prstGeom>
            <a:solidFill>
              <a:srgbClr val="FFFF99"/>
            </a:solidFill>
            <a:ln w="38100">
              <a:solidFill>
                <a:srgbClr val="0000FF"/>
              </a:solidFill>
              <a:miter lim="800000"/>
              <a:headEnd/>
              <a:tailEnd/>
            </a:ln>
          </p:spPr>
          <p:txBody>
            <a:bodyPr/>
            <a:lstStyle/>
            <a:p>
              <a:r>
                <a:rPr lang="ru-RU" sz="2000" i="1"/>
                <a:t>ПОДУМАЙ!</a:t>
              </a:r>
            </a:p>
          </p:txBody>
        </p:sp>
      </p:grpSp>
      <p:grpSp>
        <p:nvGrpSpPr>
          <p:cNvPr id="5" name="Group 15"/>
          <p:cNvGrpSpPr>
            <a:grpSpLocks/>
          </p:cNvGrpSpPr>
          <p:nvPr/>
        </p:nvGrpSpPr>
        <p:grpSpPr bwMode="auto">
          <a:xfrm>
            <a:off x="4284663" y="2781300"/>
            <a:ext cx="3787775" cy="2597150"/>
            <a:chOff x="3061" y="2523"/>
            <a:chExt cx="2386" cy="1636"/>
          </a:xfrm>
        </p:grpSpPr>
        <p:pic>
          <p:nvPicPr>
            <p:cNvPr id="20505" name="Picture 16" descr="MCj04244440000[1]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3061" y="2931"/>
              <a:ext cx="1075" cy="12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20506" name="AutoShape 17"/>
            <p:cNvSpPr>
              <a:spLocks noChangeArrowheads="1"/>
            </p:cNvSpPr>
            <p:nvPr/>
          </p:nvSpPr>
          <p:spPr bwMode="auto">
            <a:xfrm>
              <a:off x="3787" y="2523"/>
              <a:ext cx="1660" cy="566"/>
            </a:xfrm>
            <a:prstGeom prst="wedgeEllipseCallout">
              <a:avLst>
                <a:gd name="adj1" fmla="val -45481"/>
                <a:gd name="adj2" fmla="val 142227"/>
              </a:avLst>
            </a:prstGeom>
            <a:solidFill>
              <a:srgbClr val="FFFF99"/>
            </a:solidFill>
            <a:ln w="38100">
              <a:solidFill>
                <a:srgbClr val="0000FF"/>
              </a:solidFill>
              <a:miter lim="800000"/>
              <a:headEnd/>
              <a:tailEnd/>
            </a:ln>
          </p:spPr>
          <p:txBody>
            <a:bodyPr/>
            <a:lstStyle/>
            <a:p>
              <a:r>
                <a:rPr lang="ru-RU" sz="2000" i="1"/>
                <a:t>ПОДУМАЙ!</a:t>
              </a:r>
            </a:p>
          </p:txBody>
        </p:sp>
      </p:grpSp>
      <p:sp>
        <p:nvSpPr>
          <p:cNvPr id="20490" name="AutoShape 18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532813" y="6237288"/>
            <a:ext cx="611187" cy="620712"/>
          </a:xfrm>
          <a:prstGeom prst="actionButtonForwardNext">
            <a:avLst/>
          </a:prstGeom>
          <a:gradFill rotWithShape="1">
            <a:gsLst>
              <a:gs pos="0">
                <a:schemeClr val="bg1"/>
              </a:gs>
              <a:gs pos="100000">
                <a:srgbClr val="0000FF"/>
              </a:gs>
            </a:gsLst>
            <a:path path="rect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l"/>
            <a:endParaRPr lang="ru-RU" sz="1800" b="0">
              <a:latin typeface="Tahoma" pitchFamily="34" charset="0"/>
            </a:endParaRPr>
          </a:p>
        </p:txBody>
      </p:sp>
      <p:sp>
        <p:nvSpPr>
          <p:cNvPr id="20491" name="AutoShape 19"/>
          <p:cNvSpPr>
            <a:spLocks noChangeArrowheads="1"/>
          </p:cNvSpPr>
          <p:nvPr/>
        </p:nvSpPr>
        <p:spPr bwMode="auto">
          <a:xfrm>
            <a:off x="323850" y="188913"/>
            <a:ext cx="8496300" cy="1295400"/>
          </a:xfrm>
          <a:prstGeom prst="roundRect">
            <a:avLst>
              <a:gd name="adj" fmla="val 35676"/>
            </a:avLst>
          </a:prstGeom>
          <a:solidFill>
            <a:srgbClr val="F8F8F8"/>
          </a:solidFill>
          <a:ln w="38100">
            <a:solidFill>
              <a:schemeClr val="folHlink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ru-RU" sz="3200" i="1">
                <a:solidFill>
                  <a:srgbClr val="003300"/>
                </a:solidFill>
              </a:rPr>
              <a:t>Який процент жирності молока, якщо </a:t>
            </a:r>
          </a:p>
          <a:p>
            <a:r>
              <a:rPr lang="ru-RU" sz="3200" i="1">
                <a:solidFill>
                  <a:srgbClr val="003300"/>
                </a:solidFill>
              </a:rPr>
              <a:t>в одному кілограмі жира міститься 49 г ?</a:t>
            </a:r>
          </a:p>
        </p:txBody>
      </p:sp>
      <p:grpSp>
        <p:nvGrpSpPr>
          <p:cNvPr id="20492" name="Group 28"/>
          <p:cNvGrpSpPr>
            <a:grpSpLocks/>
          </p:cNvGrpSpPr>
          <p:nvPr/>
        </p:nvGrpSpPr>
        <p:grpSpPr bwMode="auto">
          <a:xfrm>
            <a:off x="611188" y="1557338"/>
            <a:ext cx="1944687" cy="1706562"/>
            <a:chOff x="295" y="1207"/>
            <a:chExt cx="998" cy="803"/>
          </a:xfrm>
        </p:grpSpPr>
        <p:sp>
          <p:nvSpPr>
            <p:cNvPr id="20503" name="WordArt 26"/>
            <p:cNvSpPr>
              <a:spLocks noChangeArrowheads="1" noChangeShapeType="1" noTextEdit="1"/>
            </p:cNvSpPr>
            <p:nvPr/>
          </p:nvSpPr>
          <p:spPr bwMode="auto">
            <a:xfrm>
              <a:off x="521" y="1207"/>
              <a:ext cx="136" cy="182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r>
                <a:rPr lang="ru-RU" sz="3600" i="1" kern="10">
                  <a:ln w="9525">
                    <a:solidFill>
                      <a:srgbClr val="FF0066"/>
                    </a:solidFill>
                    <a:round/>
                    <a:headEnd/>
                    <a:tailEnd/>
                  </a:ln>
                  <a:solidFill>
                    <a:srgbClr val="FF0066"/>
                  </a:solidFill>
                  <a:latin typeface="Tahoma"/>
                  <a:cs typeface="Tahoma"/>
                </a:rPr>
                <a:t>1</a:t>
              </a:r>
            </a:p>
          </p:txBody>
        </p:sp>
        <p:sp>
          <p:nvSpPr>
            <p:cNvPr id="20504" name="AutoShape 30"/>
            <p:cNvSpPr>
              <a:spLocks noChangeArrowheads="1"/>
            </p:cNvSpPr>
            <p:nvPr/>
          </p:nvSpPr>
          <p:spPr bwMode="auto">
            <a:xfrm>
              <a:off x="295" y="1344"/>
              <a:ext cx="998" cy="666"/>
            </a:xfrm>
            <a:prstGeom prst="star8">
              <a:avLst>
                <a:gd name="adj" fmla="val 38250"/>
              </a:avLst>
            </a:prstGeom>
            <a:solidFill>
              <a:srgbClr val="FFDA71"/>
            </a:solidFill>
            <a:ln w="2857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ru-RU"/>
                <a:t>0,049</a:t>
              </a:r>
            </a:p>
          </p:txBody>
        </p:sp>
      </p:grpSp>
      <p:grpSp>
        <p:nvGrpSpPr>
          <p:cNvPr id="20493" name="Group 29"/>
          <p:cNvGrpSpPr>
            <a:grpSpLocks/>
          </p:cNvGrpSpPr>
          <p:nvPr/>
        </p:nvGrpSpPr>
        <p:grpSpPr bwMode="auto">
          <a:xfrm>
            <a:off x="250825" y="3141663"/>
            <a:ext cx="2233613" cy="1800225"/>
            <a:chOff x="1655" y="1207"/>
            <a:chExt cx="998" cy="757"/>
          </a:xfrm>
        </p:grpSpPr>
        <p:sp>
          <p:nvSpPr>
            <p:cNvPr id="20501" name="WordArt 27"/>
            <p:cNvSpPr>
              <a:spLocks noChangeArrowheads="1" noChangeShapeType="1" noTextEdit="1"/>
            </p:cNvSpPr>
            <p:nvPr/>
          </p:nvSpPr>
          <p:spPr bwMode="auto">
            <a:xfrm>
              <a:off x="1882" y="1207"/>
              <a:ext cx="136" cy="182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r>
                <a:rPr lang="ru-RU" sz="3600" i="1" kern="10">
                  <a:ln w="9525">
                    <a:solidFill>
                      <a:srgbClr val="FF0066"/>
                    </a:solidFill>
                    <a:round/>
                    <a:headEnd/>
                    <a:tailEnd/>
                  </a:ln>
                  <a:solidFill>
                    <a:srgbClr val="FF0066"/>
                  </a:solidFill>
                  <a:latin typeface="Tahoma"/>
                  <a:cs typeface="Tahoma"/>
                </a:rPr>
                <a:t>2</a:t>
              </a:r>
            </a:p>
          </p:txBody>
        </p:sp>
        <p:sp>
          <p:nvSpPr>
            <p:cNvPr id="20502" name="AutoShape 31"/>
            <p:cNvSpPr>
              <a:spLocks noChangeArrowheads="1"/>
            </p:cNvSpPr>
            <p:nvPr/>
          </p:nvSpPr>
          <p:spPr bwMode="auto">
            <a:xfrm>
              <a:off x="1655" y="1298"/>
              <a:ext cx="998" cy="666"/>
            </a:xfrm>
            <a:prstGeom prst="star8">
              <a:avLst>
                <a:gd name="adj" fmla="val 38250"/>
              </a:avLst>
            </a:prstGeom>
            <a:solidFill>
              <a:srgbClr val="FFDA71"/>
            </a:solidFill>
            <a:ln w="2857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ru-RU"/>
                <a:t>0,49</a:t>
              </a:r>
            </a:p>
          </p:txBody>
        </p:sp>
      </p:grpSp>
      <p:grpSp>
        <p:nvGrpSpPr>
          <p:cNvPr id="20494" name="Group 33"/>
          <p:cNvGrpSpPr>
            <a:grpSpLocks/>
          </p:cNvGrpSpPr>
          <p:nvPr/>
        </p:nvGrpSpPr>
        <p:grpSpPr bwMode="auto">
          <a:xfrm>
            <a:off x="6443663" y="3644900"/>
            <a:ext cx="2160587" cy="1778000"/>
            <a:chOff x="4059" y="2614"/>
            <a:chExt cx="998" cy="802"/>
          </a:xfrm>
        </p:grpSpPr>
        <p:sp>
          <p:nvSpPr>
            <p:cNvPr id="20499" name="WordArt 29"/>
            <p:cNvSpPr>
              <a:spLocks noChangeArrowheads="1" noChangeShapeType="1" noTextEdit="1"/>
            </p:cNvSpPr>
            <p:nvPr/>
          </p:nvSpPr>
          <p:spPr bwMode="auto">
            <a:xfrm>
              <a:off x="4286" y="2614"/>
              <a:ext cx="136" cy="182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r>
                <a:rPr lang="ru-RU" sz="3600" i="1" kern="10">
                  <a:ln w="9525">
                    <a:solidFill>
                      <a:srgbClr val="FF0066"/>
                    </a:solidFill>
                    <a:round/>
                    <a:headEnd/>
                    <a:tailEnd/>
                  </a:ln>
                  <a:solidFill>
                    <a:srgbClr val="FF0066"/>
                  </a:solidFill>
                  <a:latin typeface="Tahoma"/>
                  <a:cs typeface="Tahoma"/>
                </a:rPr>
                <a:t>4</a:t>
              </a:r>
            </a:p>
          </p:txBody>
        </p:sp>
        <p:sp>
          <p:nvSpPr>
            <p:cNvPr id="20500" name="AutoShape 32"/>
            <p:cNvSpPr>
              <a:spLocks noChangeArrowheads="1"/>
            </p:cNvSpPr>
            <p:nvPr/>
          </p:nvSpPr>
          <p:spPr bwMode="auto">
            <a:xfrm>
              <a:off x="4059" y="2750"/>
              <a:ext cx="998" cy="666"/>
            </a:xfrm>
            <a:prstGeom prst="star8">
              <a:avLst>
                <a:gd name="adj" fmla="val 38250"/>
              </a:avLst>
            </a:prstGeom>
            <a:solidFill>
              <a:srgbClr val="FFDA71"/>
            </a:solidFill>
            <a:ln w="2857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ru-RU"/>
                <a:t>49</a:t>
              </a:r>
            </a:p>
          </p:txBody>
        </p:sp>
      </p:grpSp>
      <p:grpSp>
        <p:nvGrpSpPr>
          <p:cNvPr id="20495" name="Group 30"/>
          <p:cNvGrpSpPr>
            <a:grpSpLocks/>
          </p:cNvGrpSpPr>
          <p:nvPr/>
        </p:nvGrpSpPr>
        <p:grpSpPr bwMode="auto">
          <a:xfrm>
            <a:off x="2339975" y="4221163"/>
            <a:ext cx="2160588" cy="1704975"/>
            <a:chOff x="3016" y="1207"/>
            <a:chExt cx="998" cy="757"/>
          </a:xfrm>
        </p:grpSpPr>
        <p:sp>
          <p:nvSpPr>
            <p:cNvPr id="20497" name="WordArt 28"/>
            <p:cNvSpPr>
              <a:spLocks noChangeArrowheads="1" noChangeShapeType="1" noTextEdit="1"/>
            </p:cNvSpPr>
            <p:nvPr/>
          </p:nvSpPr>
          <p:spPr bwMode="auto">
            <a:xfrm>
              <a:off x="3288" y="1207"/>
              <a:ext cx="136" cy="182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r>
                <a:rPr lang="ru-RU" sz="3600" i="1" kern="10">
                  <a:ln w="9525">
                    <a:solidFill>
                      <a:srgbClr val="FF0066"/>
                    </a:solidFill>
                    <a:round/>
                    <a:headEnd/>
                    <a:tailEnd/>
                  </a:ln>
                  <a:solidFill>
                    <a:srgbClr val="FF0066"/>
                  </a:solidFill>
                  <a:latin typeface="Tahoma"/>
                  <a:cs typeface="Tahoma"/>
                </a:rPr>
                <a:t>3</a:t>
              </a:r>
            </a:p>
          </p:txBody>
        </p:sp>
        <p:sp>
          <p:nvSpPr>
            <p:cNvPr id="20498" name="AutoShape 33"/>
            <p:cNvSpPr>
              <a:spLocks noChangeArrowheads="1"/>
            </p:cNvSpPr>
            <p:nvPr/>
          </p:nvSpPr>
          <p:spPr bwMode="auto">
            <a:xfrm>
              <a:off x="3016" y="1298"/>
              <a:ext cx="998" cy="666"/>
            </a:xfrm>
            <a:prstGeom prst="star8">
              <a:avLst>
                <a:gd name="adj" fmla="val 38250"/>
              </a:avLst>
            </a:prstGeom>
            <a:solidFill>
              <a:srgbClr val="FFDA71"/>
            </a:solidFill>
            <a:ln w="2857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ru-RU"/>
                <a:t>4,9</a:t>
              </a:r>
            </a:p>
          </p:txBody>
        </p:sp>
      </p:grpSp>
      <p:pic>
        <p:nvPicPr>
          <p:cNvPr id="20496" name="Рисунок 31" descr="188236-yana.jpg"/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9549" r="8327"/>
          <a:stretch>
            <a:fillRect/>
          </a:stretch>
        </p:blipFill>
        <p:spPr bwMode="auto">
          <a:xfrm>
            <a:off x="7235825" y="1557338"/>
            <a:ext cx="1655763" cy="1258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530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5304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5530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2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edge">
                                      <p:cBhvr>
                                        <p:cTn id="16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5305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5530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"/>
                            </p:stCondLst>
                            <p:childTnLst>
                              <p:par>
                                <p:cTn id="25" presetID="2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edge">
                                      <p:cBhvr>
                                        <p:cTn id="26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5306"/>
                  </p:tgtEl>
                </p:cond>
              </p:nextCondLst>
            </p:seq>
            <p:seq concurrent="1" nextAc="seek">
              <p:cTn id="28" restart="whenNotActive" fill="hold" evtFilter="cancelBubble" nodeType="interactiveSeq">
                <p:stCondLst>
                  <p:cond evt="onClick" delay="0">
                    <p:tgtEl>
                      <p:spTgt spid="5530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" fill="hold">
                      <p:stCondLst>
                        <p:cond delay="0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000"/>
                            </p:stCondLst>
                            <p:childTnLst>
                              <p:par>
                                <p:cTn id="35" presetID="2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edge">
                                      <p:cBhvr>
                                        <p:cTn id="36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5307"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2124075" y="1844675"/>
            <a:ext cx="3978275" cy="2735263"/>
            <a:chOff x="340" y="2387"/>
            <a:chExt cx="2506" cy="1723"/>
          </a:xfrm>
        </p:grpSpPr>
        <p:pic>
          <p:nvPicPr>
            <p:cNvPr id="21535" name="Picture 3" descr="MCj04298290000[1]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340" y="2905"/>
              <a:ext cx="1390" cy="120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21536" name="AutoShape 4"/>
            <p:cNvSpPr>
              <a:spLocks noChangeArrowheads="1"/>
            </p:cNvSpPr>
            <p:nvPr/>
          </p:nvSpPr>
          <p:spPr bwMode="auto">
            <a:xfrm>
              <a:off x="839" y="2387"/>
              <a:ext cx="2007" cy="593"/>
            </a:xfrm>
            <a:prstGeom prst="wedgeEllipseCallout">
              <a:avLst>
                <a:gd name="adj1" fmla="val -58222"/>
                <a:gd name="adj2" fmla="val 75384"/>
              </a:avLst>
            </a:prstGeom>
            <a:solidFill>
              <a:srgbClr val="FFFF99"/>
            </a:solidFill>
            <a:ln w="38100">
              <a:solidFill>
                <a:srgbClr val="0000FF"/>
              </a:solidFill>
              <a:miter lim="800000"/>
              <a:headEnd/>
              <a:tailEnd/>
            </a:ln>
          </p:spPr>
          <p:txBody>
            <a:bodyPr/>
            <a:lstStyle/>
            <a:p>
              <a:r>
                <a:rPr lang="ru-RU" sz="2400" i="1">
                  <a:solidFill>
                    <a:srgbClr val="FF0066"/>
                  </a:solidFill>
                </a:rPr>
                <a:t>ПРАВИЛЬНО!</a:t>
              </a:r>
            </a:p>
          </p:txBody>
        </p:sp>
      </p:grpSp>
      <p:grpSp>
        <p:nvGrpSpPr>
          <p:cNvPr id="3" name="Group 5"/>
          <p:cNvGrpSpPr>
            <a:grpSpLocks/>
          </p:cNvGrpSpPr>
          <p:nvPr/>
        </p:nvGrpSpPr>
        <p:grpSpPr bwMode="auto">
          <a:xfrm>
            <a:off x="4284663" y="2781300"/>
            <a:ext cx="3787775" cy="2597150"/>
            <a:chOff x="3061" y="2523"/>
            <a:chExt cx="2386" cy="1636"/>
          </a:xfrm>
        </p:grpSpPr>
        <p:pic>
          <p:nvPicPr>
            <p:cNvPr id="21533" name="Picture 6" descr="MCj04244440000[1]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3061" y="2931"/>
              <a:ext cx="1075" cy="12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21534" name="AutoShape 7"/>
            <p:cNvSpPr>
              <a:spLocks noChangeArrowheads="1"/>
            </p:cNvSpPr>
            <p:nvPr/>
          </p:nvSpPr>
          <p:spPr bwMode="auto">
            <a:xfrm>
              <a:off x="3787" y="2523"/>
              <a:ext cx="1660" cy="566"/>
            </a:xfrm>
            <a:prstGeom prst="wedgeEllipseCallout">
              <a:avLst>
                <a:gd name="adj1" fmla="val -45481"/>
                <a:gd name="adj2" fmla="val 142227"/>
              </a:avLst>
            </a:prstGeom>
            <a:solidFill>
              <a:srgbClr val="FFFF99"/>
            </a:solidFill>
            <a:ln w="38100">
              <a:solidFill>
                <a:srgbClr val="0000FF"/>
              </a:solidFill>
              <a:miter lim="800000"/>
              <a:headEnd/>
              <a:tailEnd/>
            </a:ln>
          </p:spPr>
          <p:txBody>
            <a:bodyPr/>
            <a:lstStyle/>
            <a:p>
              <a:r>
                <a:rPr lang="ru-RU" sz="2000" i="1"/>
                <a:t>ПОДУМАЙ!</a:t>
              </a:r>
            </a:p>
          </p:txBody>
        </p:sp>
      </p:grpSp>
      <p:sp>
        <p:nvSpPr>
          <p:cNvPr id="54280" name="AutoShape 8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1187450" y="6021388"/>
            <a:ext cx="466725" cy="468312"/>
          </a:xfrm>
          <a:prstGeom prst="actionButtonBlank">
            <a:avLst/>
          </a:prstGeom>
          <a:gradFill rotWithShape="1">
            <a:gsLst>
              <a:gs pos="0">
                <a:schemeClr val="bg1"/>
              </a:gs>
              <a:gs pos="100000">
                <a:srgbClr val="006600"/>
              </a:gs>
            </a:gsLst>
            <a:path path="rect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ru-RU" sz="1800" b="0">
                <a:latin typeface="Tahoma" pitchFamily="34" charset="0"/>
              </a:rPr>
              <a:t>1</a:t>
            </a:r>
          </a:p>
        </p:txBody>
      </p:sp>
      <p:sp>
        <p:nvSpPr>
          <p:cNvPr id="54281" name="AutoShape 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2987675" y="6021388"/>
            <a:ext cx="466725" cy="468312"/>
          </a:xfrm>
          <a:prstGeom prst="actionButtonBlank">
            <a:avLst/>
          </a:prstGeom>
          <a:gradFill rotWithShape="1">
            <a:gsLst>
              <a:gs pos="0">
                <a:schemeClr val="bg1"/>
              </a:gs>
              <a:gs pos="100000">
                <a:srgbClr val="006600"/>
              </a:gs>
            </a:gsLst>
            <a:path path="rect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ru-RU" sz="1800" b="0">
                <a:latin typeface="Tahoma" pitchFamily="34" charset="0"/>
              </a:rPr>
              <a:t>2</a:t>
            </a:r>
          </a:p>
        </p:txBody>
      </p:sp>
      <p:sp>
        <p:nvSpPr>
          <p:cNvPr id="54282" name="AutoShape 10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4859338" y="6021388"/>
            <a:ext cx="466725" cy="468312"/>
          </a:xfrm>
          <a:prstGeom prst="actionButtonBlank">
            <a:avLst/>
          </a:prstGeom>
          <a:gradFill rotWithShape="1">
            <a:gsLst>
              <a:gs pos="0">
                <a:schemeClr val="bg1"/>
              </a:gs>
              <a:gs pos="100000">
                <a:srgbClr val="006600"/>
              </a:gs>
            </a:gsLst>
            <a:path path="rect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ru-RU" sz="1800" b="0">
                <a:latin typeface="Tahoma" pitchFamily="34" charset="0"/>
              </a:rPr>
              <a:t>3</a:t>
            </a:r>
          </a:p>
        </p:txBody>
      </p:sp>
      <p:sp>
        <p:nvSpPr>
          <p:cNvPr id="54283" name="AutoShape 11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6732588" y="6021388"/>
            <a:ext cx="466725" cy="468312"/>
          </a:xfrm>
          <a:prstGeom prst="actionButtonBlank">
            <a:avLst/>
          </a:prstGeom>
          <a:gradFill rotWithShape="1">
            <a:gsLst>
              <a:gs pos="0">
                <a:schemeClr val="bg1"/>
              </a:gs>
              <a:gs pos="100000">
                <a:srgbClr val="006600"/>
              </a:gs>
            </a:gsLst>
            <a:path path="rect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ru-RU" sz="1800" b="0">
                <a:latin typeface="Tahoma" pitchFamily="34" charset="0"/>
              </a:rPr>
              <a:t>4</a:t>
            </a:r>
          </a:p>
        </p:txBody>
      </p:sp>
      <p:grpSp>
        <p:nvGrpSpPr>
          <p:cNvPr id="4" name="Group 12"/>
          <p:cNvGrpSpPr>
            <a:grpSpLocks/>
          </p:cNvGrpSpPr>
          <p:nvPr/>
        </p:nvGrpSpPr>
        <p:grpSpPr bwMode="auto">
          <a:xfrm>
            <a:off x="4284663" y="2781300"/>
            <a:ext cx="3787775" cy="2597150"/>
            <a:chOff x="3061" y="2523"/>
            <a:chExt cx="2386" cy="1636"/>
          </a:xfrm>
        </p:grpSpPr>
        <p:pic>
          <p:nvPicPr>
            <p:cNvPr id="21531" name="Picture 13" descr="MCj04244440000[1]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3061" y="2931"/>
              <a:ext cx="1075" cy="12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21532" name="AutoShape 14"/>
            <p:cNvSpPr>
              <a:spLocks noChangeArrowheads="1"/>
            </p:cNvSpPr>
            <p:nvPr/>
          </p:nvSpPr>
          <p:spPr bwMode="auto">
            <a:xfrm>
              <a:off x="3787" y="2523"/>
              <a:ext cx="1660" cy="566"/>
            </a:xfrm>
            <a:prstGeom prst="wedgeEllipseCallout">
              <a:avLst>
                <a:gd name="adj1" fmla="val -45481"/>
                <a:gd name="adj2" fmla="val 142227"/>
              </a:avLst>
            </a:prstGeom>
            <a:solidFill>
              <a:srgbClr val="FFFF99"/>
            </a:solidFill>
            <a:ln w="38100">
              <a:solidFill>
                <a:srgbClr val="0000FF"/>
              </a:solidFill>
              <a:miter lim="800000"/>
              <a:headEnd/>
              <a:tailEnd/>
            </a:ln>
          </p:spPr>
          <p:txBody>
            <a:bodyPr/>
            <a:lstStyle/>
            <a:p>
              <a:r>
                <a:rPr lang="ru-RU" sz="2000" i="1"/>
                <a:t>ПОДУМАЙ!</a:t>
              </a:r>
            </a:p>
          </p:txBody>
        </p:sp>
      </p:grpSp>
      <p:grpSp>
        <p:nvGrpSpPr>
          <p:cNvPr id="5" name="Group 15"/>
          <p:cNvGrpSpPr>
            <a:grpSpLocks/>
          </p:cNvGrpSpPr>
          <p:nvPr/>
        </p:nvGrpSpPr>
        <p:grpSpPr bwMode="auto">
          <a:xfrm>
            <a:off x="4284663" y="2781300"/>
            <a:ext cx="3787775" cy="2597150"/>
            <a:chOff x="3061" y="2523"/>
            <a:chExt cx="2386" cy="1636"/>
          </a:xfrm>
        </p:grpSpPr>
        <p:pic>
          <p:nvPicPr>
            <p:cNvPr id="21529" name="Picture 16" descr="MCj04244440000[1]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3061" y="2931"/>
              <a:ext cx="1075" cy="12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21530" name="AutoShape 17"/>
            <p:cNvSpPr>
              <a:spLocks noChangeArrowheads="1"/>
            </p:cNvSpPr>
            <p:nvPr/>
          </p:nvSpPr>
          <p:spPr bwMode="auto">
            <a:xfrm>
              <a:off x="3787" y="2523"/>
              <a:ext cx="1660" cy="566"/>
            </a:xfrm>
            <a:prstGeom prst="wedgeEllipseCallout">
              <a:avLst>
                <a:gd name="adj1" fmla="val -45481"/>
                <a:gd name="adj2" fmla="val 142227"/>
              </a:avLst>
            </a:prstGeom>
            <a:solidFill>
              <a:srgbClr val="FFFF99"/>
            </a:solidFill>
            <a:ln w="38100">
              <a:solidFill>
                <a:srgbClr val="0000FF"/>
              </a:solidFill>
              <a:miter lim="800000"/>
              <a:headEnd/>
              <a:tailEnd/>
            </a:ln>
          </p:spPr>
          <p:txBody>
            <a:bodyPr/>
            <a:lstStyle/>
            <a:p>
              <a:r>
                <a:rPr lang="ru-RU" sz="2000" i="1"/>
                <a:t>ПОДУМАЙ!</a:t>
              </a:r>
            </a:p>
          </p:txBody>
        </p:sp>
      </p:grpSp>
      <p:sp>
        <p:nvSpPr>
          <p:cNvPr id="21514" name="AutoShape 19"/>
          <p:cNvSpPr>
            <a:spLocks noChangeArrowheads="1"/>
          </p:cNvSpPr>
          <p:nvPr/>
        </p:nvSpPr>
        <p:spPr bwMode="auto">
          <a:xfrm>
            <a:off x="250825" y="188913"/>
            <a:ext cx="8642350" cy="1512887"/>
          </a:xfrm>
          <a:prstGeom prst="roundRect">
            <a:avLst>
              <a:gd name="adj" fmla="val 35676"/>
            </a:avLst>
          </a:prstGeom>
          <a:solidFill>
            <a:srgbClr val="F8F8F8"/>
          </a:solidFill>
          <a:ln w="38100">
            <a:solidFill>
              <a:schemeClr val="folHlink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ru-RU" sz="3200" i="1">
                <a:solidFill>
                  <a:srgbClr val="003300"/>
                </a:solidFill>
              </a:rPr>
              <a:t>В 5 классе 15 мальчиков и 10 девочек. </a:t>
            </a:r>
          </a:p>
          <a:p>
            <a:r>
              <a:rPr lang="ru-RU" sz="3200" i="1">
                <a:solidFill>
                  <a:srgbClr val="003300"/>
                </a:solidFill>
              </a:rPr>
              <a:t>Сколько процентов составляют мальчики </a:t>
            </a:r>
          </a:p>
          <a:p>
            <a:r>
              <a:rPr lang="ru-RU" sz="3200" i="1">
                <a:solidFill>
                  <a:srgbClr val="003300"/>
                </a:solidFill>
              </a:rPr>
              <a:t>от общего количества ребят?</a:t>
            </a:r>
          </a:p>
        </p:txBody>
      </p:sp>
      <p:grpSp>
        <p:nvGrpSpPr>
          <p:cNvPr id="21515" name="Group 28"/>
          <p:cNvGrpSpPr>
            <a:grpSpLocks/>
          </p:cNvGrpSpPr>
          <p:nvPr/>
        </p:nvGrpSpPr>
        <p:grpSpPr bwMode="auto">
          <a:xfrm>
            <a:off x="2124075" y="4365625"/>
            <a:ext cx="1871663" cy="1439863"/>
            <a:chOff x="1610" y="2704"/>
            <a:chExt cx="1043" cy="772"/>
          </a:xfrm>
        </p:grpSpPr>
        <p:sp>
          <p:nvSpPr>
            <p:cNvPr id="21527" name="WordArt 23"/>
            <p:cNvSpPr>
              <a:spLocks noChangeArrowheads="1" noChangeShapeType="1" noTextEdit="1"/>
            </p:cNvSpPr>
            <p:nvPr/>
          </p:nvSpPr>
          <p:spPr bwMode="auto">
            <a:xfrm>
              <a:off x="1837" y="2704"/>
              <a:ext cx="136" cy="227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r>
                <a:rPr lang="ru-RU" sz="3600" i="1" kern="10">
                  <a:ln w="9525">
                    <a:solidFill>
                      <a:srgbClr val="FF0066"/>
                    </a:solidFill>
                    <a:round/>
                    <a:headEnd/>
                    <a:tailEnd/>
                  </a:ln>
                  <a:solidFill>
                    <a:srgbClr val="FF0066"/>
                  </a:solidFill>
                  <a:latin typeface="Tahoma"/>
                  <a:cs typeface="Tahoma"/>
                </a:rPr>
                <a:t>2</a:t>
              </a:r>
            </a:p>
          </p:txBody>
        </p:sp>
        <p:sp>
          <p:nvSpPr>
            <p:cNvPr id="21528" name="AutoShape 31"/>
            <p:cNvSpPr>
              <a:spLocks noChangeArrowheads="1"/>
            </p:cNvSpPr>
            <p:nvPr/>
          </p:nvSpPr>
          <p:spPr bwMode="auto">
            <a:xfrm>
              <a:off x="1610" y="2704"/>
              <a:ext cx="1043" cy="772"/>
            </a:xfrm>
            <a:prstGeom prst="star4">
              <a:avLst>
                <a:gd name="adj" fmla="val 17995"/>
              </a:avLst>
            </a:prstGeom>
            <a:solidFill>
              <a:srgbClr val="B3FFB3"/>
            </a:solidFill>
            <a:ln w="28575">
              <a:solidFill>
                <a:srgbClr val="0066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ru-RU"/>
                <a:t>40</a:t>
              </a:r>
            </a:p>
          </p:txBody>
        </p:sp>
      </p:grpSp>
      <p:grpSp>
        <p:nvGrpSpPr>
          <p:cNvPr id="21516" name="Group 29"/>
          <p:cNvGrpSpPr>
            <a:grpSpLocks/>
          </p:cNvGrpSpPr>
          <p:nvPr/>
        </p:nvGrpSpPr>
        <p:grpSpPr bwMode="auto">
          <a:xfrm>
            <a:off x="7092950" y="1557338"/>
            <a:ext cx="1871663" cy="1512887"/>
            <a:chOff x="4717" y="1162"/>
            <a:chExt cx="1043" cy="772"/>
          </a:xfrm>
        </p:grpSpPr>
        <p:sp>
          <p:nvSpPr>
            <p:cNvPr id="21525" name="WordArt 24"/>
            <p:cNvSpPr>
              <a:spLocks noChangeArrowheads="1" noChangeShapeType="1" noTextEdit="1"/>
            </p:cNvSpPr>
            <p:nvPr/>
          </p:nvSpPr>
          <p:spPr bwMode="auto">
            <a:xfrm>
              <a:off x="4943" y="1207"/>
              <a:ext cx="136" cy="194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r>
                <a:rPr lang="ru-RU" sz="3600" i="1" kern="10">
                  <a:ln w="9525">
                    <a:solidFill>
                      <a:srgbClr val="FF0066"/>
                    </a:solidFill>
                    <a:round/>
                    <a:headEnd/>
                    <a:tailEnd/>
                  </a:ln>
                  <a:solidFill>
                    <a:srgbClr val="FF0066"/>
                  </a:solidFill>
                  <a:latin typeface="Tahoma"/>
                  <a:cs typeface="Tahoma"/>
                </a:rPr>
                <a:t>3</a:t>
              </a:r>
            </a:p>
          </p:txBody>
        </p:sp>
        <p:sp>
          <p:nvSpPr>
            <p:cNvPr id="21526" name="AutoShape 32"/>
            <p:cNvSpPr>
              <a:spLocks noChangeArrowheads="1"/>
            </p:cNvSpPr>
            <p:nvPr/>
          </p:nvSpPr>
          <p:spPr bwMode="auto">
            <a:xfrm>
              <a:off x="4717" y="1162"/>
              <a:ext cx="1043" cy="772"/>
            </a:xfrm>
            <a:prstGeom prst="star4">
              <a:avLst>
                <a:gd name="adj" fmla="val 17995"/>
              </a:avLst>
            </a:prstGeom>
            <a:solidFill>
              <a:srgbClr val="B3FFB3"/>
            </a:solidFill>
            <a:ln w="28575">
              <a:solidFill>
                <a:srgbClr val="0066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ru-RU"/>
                <a:t>20</a:t>
              </a:r>
            </a:p>
          </p:txBody>
        </p:sp>
      </p:grpSp>
      <p:grpSp>
        <p:nvGrpSpPr>
          <p:cNvPr id="21517" name="Group 30"/>
          <p:cNvGrpSpPr>
            <a:grpSpLocks/>
          </p:cNvGrpSpPr>
          <p:nvPr/>
        </p:nvGrpSpPr>
        <p:grpSpPr bwMode="auto">
          <a:xfrm>
            <a:off x="6877050" y="4149725"/>
            <a:ext cx="2014538" cy="1728788"/>
            <a:chOff x="4332" y="2659"/>
            <a:chExt cx="1043" cy="772"/>
          </a:xfrm>
        </p:grpSpPr>
        <p:sp>
          <p:nvSpPr>
            <p:cNvPr id="21523" name="WordArt 25"/>
            <p:cNvSpPr>
              <a:spLocks noChangeArrowheads="1" noChangeShapeType="1" noTextEdit="1"/>
            </p:cNvSpPr>
            <p:nvPr/>
          </p:nvSpPr>
          <p:spPr bwMode="auto">
            <a:xfrm>
              <a:off x="4558" y="2750"/>
              <a:ext cx="136" cy="181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r>
                <a:rPr lang="ru-RU" sz="3600" i="1" kern="10">
                  <a:ln w="9525">
                    <a:solidFill>
                      <a:srgbClr val="FF0066"/>
                    </a:solidFill>
                    <a:round/>
                    <a:headEnd/>
                    <a:tailEnd/>
                  </a:ln>
                  <a:solidFill>
                    <a:srgbClr val="FF0066"/>
                  </a:solidFill>
                  <a:latin typeface="Tahoma"/>
                  <a:cs typeface="Tahoma"/>
                </a:rPr>
                <a:t>4</a:t>
              </a:r>
            </a:p>
          </p:txBody>
        </p:sp>
        <p:sp>
          <p:nvSpPr>
            <p:cNvPr id="21524" name="AutoShape 33"/>
            <p:cNvSpPr>
              <a:spLocks noChangeArrowheads="1"/>
            </p:cNvSpPr>
            <p:nvPr/>
          </p:nvSpPr>
          <p:spPr bwMode="auto">
            <a:xfrm>
              <a:off x="4332" y="2659"/>
              <a:ext cx="1043" cy="772"/>
            </a:xfrm>
            <a:prstGeom prst="star4">
              <a:avLst>
                <a:gd name="adj" fmla="val 17995"/>
              </a:avLst>
            </a:prstGeom>
            <a:solidFill>
              <a:srgbClr val="B3FFB3"/>
            </a:solidFill>
            <a:ln w="28575">
              <a:solidFill>
                <a:srgbClr val="0066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ru-RU"/>
                <a:t>30</a:t>
              </a:r>
            </a:p>
          </p:txBody>
        </p:sp>
      </p:grpSp>
      <p:grpSp>
        <p:nvGrpSpPr>
          <p:cNvPr id="21518" name="Group 27"/>
          <p:cNvGrpSpPr>
            <a:grpSpLocks/>
          </p:cNvGrpSpPr>
          <p:nvPr/>
        </p:nvGrpSpPr>
        <p:grpSpPr bwMode="auto">
          <a:xfrm>
            <a:off x="323850" y="1916113"/>
            <a:ext cx="1873250" cy="1512887"/>
            <a:chOff x="340" y="1207"/>
            <a:chExt cx="1044" cy="772"/>
          </a:xfrm>
        </p:grpSpPr>
        <p:sp>
          <p:nvSpPr>
            <p:cNvPr id="21521" name="WordArt 22"/>
            <p:cNvSpPr>
              <a:spLocks noChangeArrowheads="1" noChangeShapeType="1" noTextEdit="1"/>
            </p:cNvSpPr>
            <p:nvPr/>
          </p:nvSpPr>
          <p:spPr bwMode="auto">
            <a:xfrm>
              <a:off x="567" y="1298"/>
              <a:ext cx="136" cy="182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r>
                <a:rPr lang="ru-RU" sz="3600" i="1" kern="10">
                  <a:ln w="9525">
                    <a:solidFill>
                      <a:srgbClr val="FF0066"/>
                    </a:solidFill>
                    <a:round/>
                    <a:headEnd/>
                    <a:tailEnd/>
                  </a:ln>
                  <a:solidFill>
                    <a:srgbClr val="FF0066"/>
                  </a:solidFill>
                  <a:latin typeface="Tahoma"/>
                  <a:cs typeface="Tahoma"/>
                </a:rPr>
                <a:t>1</a:t>
              </a:r>
            </a:p>
          </p:txBody>
        </p:sp>
        <p:sp>
          <p:nvSpPr>
            <p:cNvPr id="21522" name="AutoShape 30"/>
            <p:cNvSpPr>
              <a:spLocks noChangeArrowheads="1"/>
            </p:cNvSpPr>
            <p:nvPr/>
          </p:nvSpPr>
          <p:spPr bwMode="auto">
            <a:xfrm>
              <a:off x="340" y="1207"/>
              <a:ext cx="1044" cy="772"/>
            </a:xfrm>
            <a:prstGeom prst="star4">
              <a:avLst>
                <a:gd name="adj" fmla="val 17995"/>
              </a:avLst>
            </a:prstGeom>
            <a:solidFill>
              <a:srgbClr val="B3FFB3"/>
            </a:solidFill>
            <a:ln w="28575">
              <a:solidFill>
                <a:srgbClr val="0066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ru-RU"/>
                <a:t>60</a:t>
              </a:r>
            </a:p>
          </p:txBody>
        </p:sp>
      </p:grpSp>
      <p:sp>
        <p:nvSpPr>
          <p:cNvPr id="21519" name="AutoShape 18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532813" y="6237288"/>
            <a:ext cx="611187" cy="620712"/>
          </a:xfrm>
          <a:prstGeom prst="actionButtonForwardNext">
            <a:avLst/>
          </a:prstGeom>
          <a:gradFill rotWithShape="1">
            <a:gsLst>
              <a:gs pos="0">
                <a:schemeClr val="bg1"/>
              </a:gs>
              <a:gs pos="100000">
                <a:srgbClr val="0000FF"/>
              </a:gs>
            </a:gsLst>
            <a:path path="rect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l"/>
            <a:endParaRPr lang="ru-RU" sz="1800" b="0">
              <a:latin typeface="Tahoma" pitchFamily="34" charset="0"/>
            </a:endParaRPr>
          </a:p>
        </p:txBody>
      </p:sp>
      <p:pic>
        <p:nvPicPr>
          <p:cNvPr id="21520" name="Рисунок 31" descr="188236-yana.jpg"/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9549" r="8327"/>
          <a:stretch>
            <a:fillRect/>
          </a:stretch>
        </p:blipFill>
        <p:spPr bwMode="auto">
          <a:xfrm>
            <a:off x="468313" y="3357563"/>
            <a:ext cx="2160587" cy="1643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428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4280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5428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2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edge">
                                      <p:cBhvr>
                                        <p:cTn id="16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4281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5428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"/>
                            </p:stCondLst>
                            <p:childTnLst>
                              <p:par>
                                <p:cTn id="25" presetID="2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edge">
                                      <p:cBhvr>
                                        <p:cTn id="26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4282"/>
                  </p:tgtEl>
                </p:cond>
              </p:nextCondLst>
            </p:seq>
            <p:seq concurrent="1" nextAc="seek">
              <p:cTn id="28" restart="whenNotActive" fill="hold" evtFilter="cancelBubble" nodeType="interactiveSeq">
                <p:stCondLst>
                  <p:cond evt="onClick" delay="0">
                    <p:tgtEl>
                      <p:spTgt spid="5428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" fill="hold">
                      <p:stCondLst>
                        <p:cond delay="0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000"/>
                            </p:stCondLst>
                            <p:childTnLst>
                              <p:par>
                                <p:cTn id="35" presetID="2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edge">
                                      <p:cBhvr>
                                        <p:cTn id="36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4283"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2555875" y="1916113"/>
            <a:ext cx="3978275" cy="2735262"/>
            <a:chOff x="340" y="2387"/>
            <a:chExt cx="2506" cy="1723"/>
          </a:xfrm>
        </p:grpSpPr>
        <p:pic>
          <p:nvPicPr>
            <p:cNvPr id="22559" name="Picture 3" descr="MCj04298290000[1]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340" y="2905"/>
              <a:ext cx="1390" cy="120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22560" name="AutoShape 4"/>
            <p:cNvSpPr>
              <a:spLocks noChangeArrowheads="1"/>
            </p:cNvSpPr>
            <p:nvPr/>
          </p:nvSpPr>
          <p:spPr bwMode="auto">
            <a:xfrm>
              <a:off x="839" y="2387"/>
              <a:ext cx="2007" cy="593"/>
            </a:xfrm>
            <a:prstGeom prst="wedgeEllipseCallout">
              <a:avLst>
                <a:gd name="adj1" fmla="val -58222"/>
                <a:gd name="adj2" fmla="val 75384"/>
              </a:avLst>
            </a:prstGeom>
            <a:solidFill>
              <a:srgbClr val="FFFF99"/>
            </a:solidFill>
            <a:ln w="38100">
              <a:solidFill>
                <a:srgbClr val="0000FF"/>
              </a:solidFill>
              <a:miter lim="800000"/>
              <a:headEnd/>
              <a:tailEnd/>
            </a:ln>
          </p:spPr>
          <p:txBody>
            <a:bodyPr/>
            <a:lstStyle/>
            <a:p>
              <a:r>
                <a:rPr lang="ru-RU" sz="2400" i="1">
                  <a:solidFill>
                    <a:srgbClr val="FF0066"/>
                  </a:solidFill>
                </a:rPr>
                <a:t>ПРАВИЛЬНО!</a:t>
              </a:r>
            </a:p>
          </p:txBody>
        </p:sp>
      </p:grpSp>
      <p:grpSp>
        <p:nvGrpSpPr>
          <p:cNvPr id="3" name="Group 5"/>
          <p:cNvGrpSpPr>
            <a:grpSpLocks/>
          </p:cNvGrpSpPr>
          <p:nvPr/>
        </p:nvGrpSpPr>
        <p:grpSpPr bwMode="auto">
          <a:xfrm>
            <a:off x="4427538" y="3213100"/>
            <a:ext cx="3787775" cy="2597150"/>
            <a:chOff x="3061" y="2523"/>
            <a:chExt cx="2386" cy="1636"/>
          </a:xfrm>
        </p:grpSpPr>
        <p:pic>
          <p:nvPicPr>
            <p:cNvPr id="22557" name="Picture 6" descr="MCj04244440000[1]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3061" y="2931"/>
              <a:ext cx="1075" cy="12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22558" name="AutoShape 7"/>
            <p:cNvSpPr>
              <a:spLocks noChangeArrowheads="1"/>
            </p:cNvSpPr>
            <p:nvPr/>
          </p:nvSpPr>
          <p:spPr bwMode="auto">
            <a:xfrm>
              <a:off x="3787" y="2523"/>
              <a:ext cx="1660" cy="566"/>
            </a:xfrm>
            <a:prstGeom prst="wedgeEllipseCallout">
              <a:avLst>
                <a:gd name="adj1" fmla="val -45481"/>
                <a:gd name="adj2" fmla="val 142227"/>
              </a:avLst>
            </a:prstGeom>
            <a:solidFill>
              <a:srgbClr val="FFFF99"/>
            </a:solidFill>
            <a:ln w="38100">
              <a:solidFill>
                <a:srgbClr val="0000FF"/>
              </a:solidFill>
              <a:miter lim="800000"/>
              <a:headEnd/>
              <a:tailEnd/>
            </a:ln>
          </p:spPr>
          <p:txBody>
            <a:bodyPr/>
            <a:lstStyle/>
            <a:p>
              <a:r>
                <a:rPr lang="ru-RU" sz="2000" i="1"/>
                <a:t>ПОДУМАЙ!</a:t>
              </a:r>
            </a:p>
          </p:txBody>
        </p:sp>
      </p:grpSp>
      <p:sp>
        <p:nvSpPr>
          <p:cNvPr id="48136" name="AutoShape 8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4572000" y="6165850"/>
            <a:ext cx="466725" cy="468313"/>
          </a:xfrm>
          <a:prstGeom prst="actionButtonBlank">
            <a:avLst/>
          </a:prstGeom>
          <a:gradFill rotWithShape="1">
            <a:gsLst>
              <a:gs pos="0">
                <a:schemeClr val="bg1"/>
              </a:gs>
              <a:gs pos="100000">
                <a:srgbClr val="006600"/>
              </a:gs>
            </a:gsLst>
            <a:path path="rect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ru-RU" sz="1800" b="0">
                <a:latin typeface="Tahoma" pitchFamily="34" charset="0"/>
              </a:rPr>
              <a:t>3</a:t>
            </a:r>
          </a:p>
        </p:txBody>
      </p:sp>
      <p:sp>
        <p:nvSpPr>
          <p:cNvPr id="48137" name="AutoShape 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2916238" y="6165850"/>
            <a:ext cx="466725" cy="468313"/>
          </a:xfrm>
          <a:prstGeom prst="actionButtonBlank">
            <a:avLst/>
          </a:prstGeom>
          <a:gradFill rotWithShape="1">
            <a:gsLst>
              <a:gs pos="0">
                <a:schemeClr val="bg1"/>
              </a:gs>
              <a:gs pos="100000">
                <a:srgbClr val="006600"/>
              </a:gs>
            </a:gsLst>
            <a:path path="rect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ru-RU" sz="1800" b="0">
                <a:latin typeface="Tahoma" pitchFamily="34" charset="0"/>
              </a:rPr>
              <a:t>2</a:t>
            </a:r>
          </a:p>
        </p:txBody>
      </p:sp>
      <p:sp>
        <p:nvSpPr>
          <p:cNvPr id="48138" name="AutoShape 10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1258888" y="6165850"/>
            <a:ext cx="466725" cy="468313"/>
          </a:xfrm>
          <a:prstGeom prst="actionButtonBlank">
            <a:avLst/>
          </a:prstGeom>
          <a:gradFill rotWithShape="1">
            <a:gsLst>
              <a:gs pos="0">
                <a:schemeClr val="bg1"/>
              </a:gs>
              <a:gs pos="100000">
                <a:srgbClr val="006600"/>
              </a:gs>
            </a:gsLst>
            <a:path path="rect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ru-RU" sz="1800" b="0">
                <a:latin typeface="Tahoma" pitchFamily="34" charset="0"/>
              </a:rPr>
              <a:t>1</a:t>
            </a:r>
          </a:p>
        </p:txBody>
      </p:sp>
      <p:sp>
        <p:nvSpPr>
          <p:cNvPr id="48139" name="AutoShape 11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6443663" y="6165850"/>
            <a:ext cx="466725" cy="468313"/>
          </a:xfrm>
          <a:prstGeom prst="actionButtonBlank">
            <a:avLst/>
          </a:prstGeom>
          <a:gradFill rotWithShape="1">
            <a:gsLst>
              <a:gs pos="0">
                <a:schemeClr val="bg1"/>
              </a:gs>
              <a:gs pos="100000">
                <a:srgbClr val="006600"/>
              </a:gs>
            </a:gsLst>
            <a:path path="rect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ru-RU" sz="1800" b="0">
                <a:latin typeface="Tahoma" pitchFamily="34" charset="0"/>
              </a:rPr>
              <a:t>4</a:t>
            </a:r>
          </a:p>
        </p:txBody>
      </p:sp>
      <p:grpSp>
        <p:nvGrpSpPr>
          <p:cNvPr id="4" name="Group 12"/>
          <p:cNvGrpSpPr>
            <a:grpSpLocks/>
          </p:cNvGrpSpPr>
          <p:nvPr/>
        </p:nvGrpSpPr>
        <p:grpSpPr bwMode="auto">
          <a:xfrm>
            <a:off x="4427538" y="3213100"/>
            <a:ext cx="3787775" cy="2597150"/>
            <a:chOff x="3061" y="2523"/>
            <a:chExt cx="2386" cy="1636"/>
          </a:xfrm>
        </p:grpSpPr>
        <p:pic>
          <p:nvPicPr>
            <p:cNvPr id="22555" name="Picture 13" descr="MCj04244440000[1]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3061" y="2931"/>
              <a:ext cx="1075" cy="12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22556" name="AutoShape 14"/>
            <p:cNvSpPr>
              <a:spLocks noChangeArrowheads="1"/>
            </p:cNvSpPr>
            <p:nvPr/>
          </p:nvSpPr>
          <p:spPr bwMode="auto">
            <a:xfrm>
              <a:off x="3787" y="2523"/>
              <a:ext cx="1660" cy="566"/>
            </a:xfrm>
            <a:prstGeom prst="wedgeEllipseCallout">
              <a:avLst>
                <a:gd name="adj1" fmla="val -45481"/>
                <a:gd name="adj2" fmla="val 142227"/>
              </a:avLst>
            </a:prstGeom>
            <a:solidFill>
              <a:srgbClr val="FFFF99"/>
            </a:solidFill>
            <a:ln w="38100">
              <a:solidFill>
                <a:srgbClr val="0000FF"/>
              </a:solidFill>
              <a:miter lim="800000"/>
              <a:headEnd/>
              <a:tailEnd/>
            </a:ln>
          </p:spPr>
          <p:txBody>
            <a:bodyPr/>
            <a:lstStyle/>
            <a:p>
              <a:r>
                <a:rPr lang="ru-RU" sz="2000" i="1"/>
                <a:t>ПОДУМАЙ!</a:t>
              </a:r>
            </a:p>
          </p:txBody>
        </p:sp>
      </p:grpSp>
      <p:grpSp>
        <p:nvGrpSpPr>
          <p:cNvPr id="5" name="Group 15"/>
          <p:cNvGrpSpPr>
            <a:grpSpLocks/>
          </p:cNvGrpSpPr>
          <p:nvPr/>
        </p:nvGrpSpPr>
        <p:grpSpPr bwMode="auto">
          <a:xfrm>
            <a:off x="4356100" y="3213100"/>
            <a:ext cx="3887788" cy="2592388"/>
            <a:chOff x="3061" y="2523"/>
            <a:chExt cx="2386" cy="1636"/>
          </a:xfrm>
        </p:grpSpPr>
        <p:pic>
          <p:nvPicPr>
            <p:cNvPr id="22553" name="Picture 16" descr="MCj04244440000[1]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3061" y="2931"/>
              <a:ext cx="1075" cy="12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22554" name="AutoShape 17"/>
            <p:cNvSpPr>
              <a:spLocks noChangeArrowheads="1"/>
            </p:cNvSpPr>
            <p:nvPr/>
          </p:nvSpPr>
          <p:spPr bwMode="auto">
            <a:xfrm>
              <a:off x="3787" y="2523"/>
              <a:ext cx="1660" cy="566"/>
            </a:xfrm>
            <a:prstGeom prst="wedgeEllipseCallout">
              <a:avLst>
                <a:gd name="adj1" fmla="val -45481"/>
                <a:gd name="adj2" fmla="val 142227"/>
              </a:avLst>
            </a:prstGeom>
            <a:solidFill>
              <a:srgbClr val="FFFF99"/>
            </a:solidFill>
            <a:ln w="38100">
              <a:solidFill>
                <a:srgbClr val="0000FF"/>
              </a:solidFill>
              <a:miter lim="800000"/>
              <a:headEnd/>
              <a:tailEnd/>
            </a:ln>
          </p:spPr>
          <p:txBody>
            <a:bodyPr/>
            <a:lstStyle/>
            <a:p>
              <a:r>
                <a:rPr lang="ru-RU" sz="2000" i="1"/>
                <a:t>ПОДУМАЙ!</a:t>
              </a:r>
            </a:p>
          </p:txBody>
        </p:sp>
      </p:grpSp>
      <p:sp>
        <p:nvSpPr>
          <p:cNvPr id="22538" name="AutoShape 19"/>
          <p:cNvSpPr>
            <a:spLocks noChangeArrowheads="1"/>
          </p:cNvSpPr>
          <p:nvPr/>
        </p:nvSpPr>
        <p:spPr bwMode="auto">
          <a:xfrm>
            <a:off x="323850" y="188913"/>
            <a:ext cx="8820150" cy="1512887"/>
          </a:xfrm>
          <a:prstGeom prst="roundRect">
            <a:avLst>
              <a:gd name="adj" fmla="val 35676"/>
            </a:avLst>
          </a:prstGeom>
          <a:solidFill>
            <a:srgbClr val="F8F8F8"/>
          </a:solidFill>
          <a:ln w="38100">
            <a:solidFill>
              <a:schemeClr val="folHlink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ru-RU" sz="3200" i="1">
                <a:solidFill>
                  <a:srgbClr val="003300"/>
                </a:solidFill>
              </a:rPr>
              <a:t>Чайник после распродажи стал стоить 960 р.</a:t>
            </a:r>
          </a:p>
          <a:p>
            <a:r>
              <a:rPr lang="ru-RU" sz="3200" i="1">
                <a:solidFill>
                  <a:srgbClr val="003300"/>
                </a:solidFill>
              </a:rPr>
              <a:t> Сколько стоил чайник до распродажи, </a:t>
            </a:r>
          </a:p>
          <a:p>
            <a:r>
              <a:rPr lang="ru-RU" sz="3200" i="1">
                <a:solidFill>
                  <a:srgbClr val="003300"/>
                </a:solidFill>
              </a:rPr>
              <a:t>если его уценили на 20%?</a:t>
            </a:r>
          </a:p>
        </p:txBody>
      </p:sp>
      <p:grpSp>
        <p:nvGrpSpPr>
          <p:cNvPr id="22539" name="Group 34"/>
          <p:cNvGrpSpPr>
            <a:grpSpLocks/>
          </p:cNvGrpSpPr>
          <p:nvPr/>
        </p:nvGrpSpPr>
        <p:grpSpPr bwMode="auto">
          <a:xfrm>
            <a:off x="539750" y="1412875"/>
            <a:ext cx="2303463" cy="1706563"/>
            <a:chOff x="295" y="1207"/>
            <a:chExt cx="998" cy="803"/>
          </a:xfrm>
        </p:grpSpPr>
        <p:sp>
          <p:nvSpPr>
            <p:cNvPr id="22551" name="WordArt 22"/>
            <p:cNvSpPr>
              <a:spLocks noChangeArrowheads="1" noChangeShapeType="1" noTextEdit="1"/>
            </p:cNvSpPr>
            <p:nvPr/>
          </p:nvSpPr>
          <p:spPr bwMode="auto">
            <a:xfrm>
              <a:off x="521" y="1207"/>
              <a:ext cx="136" cy="182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r>
                <a:rPr lang="ru-RU" sz="3600" i="1" kern="10">
                  <a:ln w="9525">
                    <a:solidFill>
                      <a:srgbClr val="FF0066"/>
                    </a:solidFill>
                    <a:round/>
                    <a:headEnd/>
                    <a:tailEnd/>
                  </a:ln>
                  <a:solidFill>
                    <a:srgbClr val="FF0066"/>
                  </a:solidFill>
                  <a:latin typeface="Tahoma"/>
                  <a:cs typeface="Tahoma"/>
                </a:rPr>
                <a:t>1</a:t>
              </a:r>
            </a:p>
          </p:txBody>
        </p:sp>
        <p:sp>
          <p:nvSpPr>
            <p:cNvPr id="22552" name="AutoShape 26"/>
            <p:cNvSpPr>
              <a:spLocks noChangeArrowheads="1"/>
            </p:cNvSpPr>
            <p:nvPr/>
          </p:nvSpPr>
          <p:spPr bwMode="auto">
            <a:xfrm>
              <a:off x="295" y="1344"/>
              <a:ext cx="998" cy="666"/>
            </a:xfrm>
            <a:prstGeom prst="star8">
              <a:avLst>
                <a:gd name="adj" fmla="val 38250"/>
              </a:avLst>
            </a:prstGeom>
            <a:solidFill>
              <a:srgbClr val="66FFFF"/>
            </a:solidFill>
            <a:ln w="28575">
              <a:solidFill>
                <a:srgbClr val="0000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ru-RU"/>
                <a:t>1000 р.</a:t>
              </a:r>
            </a:p>
          </p:txBody>
        </p:sp>
      </p:grpSp>
      <p:grpSp>
        <p:nvGrpSpPr>
          <p:cNvPr id="22540" name="Group 35"/>
          <p:cNvGrpSpPr>
            <a:grpSpLocks/>
          </p:cNvGrpSpPr>
          <p:nvPr/>
        </p:nvGrpSpPr>
        <p:grpSpPr bwMode="auto">
          <a:xfrm>
            <a:off x="250825" y="3789363"/>
            <a:ext cx="2305050" cy="1655762"/>
            <a:chOff x="1655" y="1207"/>
            <a:chExt cx="998" cy="757"/>
          </a:xfrm>
        </p:grpSpPr>
        <p:sp>
          <p:nvSpPr>
            <p:cNvPr id="22549" name="WordArt 23"/>
            <p:cNvSpPr>
              <a:spLocks noChangeArrowheads="1" noChangeShapeType="1" noTextEdit="1"/>
            </p:cNvSpPr>
            <p:nvPr/>
          </p:nvSpPr>
          <p:spPr bwMode="auto">
            <a:xfrm>
              <a:off x="1882" y="1207"/>
              <a:ext cx="136" cy="182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r>
                <a:rPr lang="ru-RU" sz="3600" i="1" kern="10">
                  <a:ln w="9525">
                    <a:solidFill>
                      <a:srgbClr val="FF0066"/>
                    </a:solidFill>
                    <a:round/>
                    <a:headEnd/>
                    <a:tailEnd/>
                  </a:ln>
                  <a:solidFill>
                    <a:srgbClr val="FF0066"/>
                  </a:solidFill>
                  <a:latin typeface="Tahoma"/>
                  <a:cs typeface="Tahoma"/>
                </a:rPr>
                <a:t>2</a:t>
              </a:r>
            </a:p>
          </p:txBody>
        </p:sp>
        <p:sp>
          <p:nvSpPr>
            <p:cNvPr id="22550" name="AutoShape 27"/>
            <p:cNvSpPr>
              <a:spLocks noChangeArrowheads="1"/>
            </p:cNvSpPr>
            <p:nvPr/>
          </p:nvSpPr>
          <p:spPr bwMode="auto">
            <a:xfrm>
              <a:off x="1655" y="1298"/>
              <a:ext cx="998" cy="666"/>
            </a:xfrm>
            <a:prstGeom prst="star8">
              <a:avLst>
                <a:gd name="adj" fmla="val 38250"/>
              </a:avLst>
            </a:prstGeom>
            <a:solidFill>
              <a:srgbClr val="66FFFF"/>
            </a:solidFill>
            <a:ln w="28575">
              <a:solidFill>
                <a:srgbClr val="0000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ru-RU"/>
                <a:t>1080 р.</a:t>
              </a:r>
            </a:p>
          </p:txBody>
        </p:sp>
      </p:grpSp>
      <p:grpSp>
        <p:nvGrpSpPr>
          <p:cNvPr id="22541" name="Group 37"/>
          <p:cNvGrpSpPr>
            <a:grpSpLocks/>
          </p:cNvGrpSpPr>
          <p:nvPr/>
        </p:nvGrpSpPr>
        <p:grpSpPr bwMode="auto">
          <a:xfrm>
            <a:off x="6372225" y="4365625"/>
            <a:ext cx="2087563" cy="1706563"/>
            <a:chOff x="4422" y="1207"/>
            <a:chExt cx="998" cy="803"/>
          </a:xfrm>
        </p:grpSpPr>
        <p:sp>
          <p:nvSpPr>
            <p:cNvPr id="22547" name="WordArt 25"/>
            <p:cNvSpPr>
              <a:spLocks noChangeArrowheads="1" noChangeShapeType="1" noTextEdit="1"/>
            </p:cNvSpPr>
            <p:nvPr/>
          </p:nvSpPr>
          <p:spPr bwMode="auto">
            <a:xfrm>
              <a:off x="4649" y="1207"/>
              <a:ext cx="136" cy="182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r>
                <a:rPr lang="ru-RU" sz="3600" i="1" kern="10">
                  <a:ln w="9525">
                    <a:solidFill>
                      <a:srgbClr val="FF0066"/>
                    </a:solidFill>
                    <a:round/>
                    <a:headEnd/>
                    <a:tailEnd/>
                  </a:ln>
                  <a:solidFill>
                    <a:srgbClr val="FF0066"/>
                  </a:solidFill>
                  <a:latin typeface="Tahoma"/>
                  <a:cs typeface="Tahoma"/>
                </a:rPr>
                <a:t>4</a:t>
              </a:r>
            </a:p>
          </p:txBody>
        </p:sp>
        <p:sp>
          <p:nvSpPr>
            <p:cNvPr id="22548" name="AutoShape 28"/>
            <p:cNvSpPr>
              <a:spLocks noChangeArrowheads="1"/>
            </p:cNvSpPr>
            <p:nvPr/>
          </p:nvSpPr>
          <p:spPr bwMode="auto">
            <a:xfrm>
              <a:off x="4422" y="1344"/>
              <a:ext cx="998" cy="666"/>
            </a:xfrm>
            <a:prstGeom prst="star8">
              <a:avLst>
                <a:gd name="adj" fmla="val 38250"/>
              </a:avLst>
            </a:prstGeom>
            <a:solidFill>
              <a:srgbClr val="66FFFF"/>
            </a:solidFill>
            <a:ln w="28575">
              <a:solidFill>
                <a:srgbClr val="0000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ru-RU"/>
                <a:t>120 р.</a:t>
              </a:r>
            </a:p>
          </p:txBody>
        </p:sp>
      </p:grpSp>
      <p:grpSp>
        <p:nvGrpSpPr>
          <p:cNvPr id="22542" name="Group 36"/>
          <p:cNvGrpSpPr>
            <a:grpSpLocks/>
          </p:cNvGrpSpPr>
          <p:nvPr/>
        </p:nvGrpSpPr>
        <p:grpSpPr bwMode="auto">
          <a:xfrm>
            <a:off x="6948488" y="1773238"/>
            <a:ext cx="1979612" cy="1512887"/>
            <a:chOff x="3016" y="1207"/>
            <a:chExt cx="998" cy="757"/>
          </a:xfrm>
        </p:grpSpPr>
        <p:sp>
          <p:nvSpPr>
            <p:cNvPr id="22545" name="WordArt 24"/>
            <p:cNvSpPr>
              <a:spLocks noChangeArrowheads="1" noChangeShapeType="1" noTextEdit="1"/>
            </p:cNvSpPr>
            <p:nvPr/>
          </p:nvSpPr>
          <p:spPr bwMode="auto">
            <a:xfrm>
              <a:off x="3288" y="1207"/>
              <a:ext cx="136" cy="182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r>
                <a:rPr lang="ru-RU" sz="3600" i="1" kern="10">
                  <a:ln w="9525">
                    <a:solidFill>
                      <a:srgbClr val="FF0066"/>
                    </a:solidFill>
                    <a:round/>
                    <a:headEnd/>
                    <a:tailEnd/>
                  </a:ln>
                  <a:solidFill>
                    <a:srgbClr val="FF0066"/>
                  </a:solidFill>
                  <a:latin typeface="Tahoma"/>
                  <a:cs typeface="Tahoma"/>
                </a:rPr>
                <a:t>3</a:t>
              </a:r>
            </a:p>
          </p:txBody>
        </p:sp>
        <p:sp>
          <p:nvSpPr>
            <p:cNvPr id="22546" name="AutoShape 29"/>
            <p:cNvSpPr>
              <a:spLocks noChangeArrowheads="1"/>
            </p:cNvSpPr>
            <p:nvPr/>
          </p:nvSpPr>
          <p:spPr bwMode="auto">
            <a:xfrm>
              <a:off x="3016" y="1298"/>
              <a:ext cx="998" cy="666"/>
            </a:xfrm>
            <a:prstGeom prst="star8">
              <a:avLst>
                <a:gd name="adj" fmla="val 38250"/>
              </a:avLst>
            </a:prstGeom>
            <a:solidFill>
              <a:srgbClr val="66FFFF"/>
            </a:solidFill>
            <a:ln w="28575">
              <a:solidFill>
                <a:srgbClr val="0000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ru-RU"/>
                <a:t>1200 р.</a:t>
              </a:r>
            </a:p>
          </p:txBody>
        </p:sp>
      </p:grpSp>
      <p:pic>
        <p:nvPicPr>
          <p:cNvPr id="22543" name="Рисунок 31" descr="188236-yana.jpg"/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9549" r="8327"/>
          <a:stretch>
            <a:fillRect/>
          </a:stretch>
        </p:blipFill>
        <p:spPr bwMode="auto">
          <a:xfrm>
            <a:off x="2484438" y="4724400"/>
            <a:ext cx="1730375" cy="1316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544" name="AutoShape 18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532813" y="6237288"/>
            <a:ext cx="611187" cy="620712"/>
          </a:xfrm>
          <a:prstGeom prst="actionButtonForwardNext">
            <a:avLst/>
          </a:prstGeom>
          <a:gradFill rotWithShape="1">
            <a:gsLst>
              <a:gs pos="0">
                <a:schemeClr val="bg1"/>
              </a:gs>
              <a:gs pos="100000">
                <a:srgbClr val="0000FF"/>
              </a:gs>
            </a:gsLst>
            <a:path path="rect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l"/>
            <a:endParaRPr lang="ru-RU" sz="1800" b="0">
              <a:latin typeface="Tahoma" pitchFamily="34" charset="0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813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8136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4813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2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edge">
                                      <p:cBhvr>
                                        <p:cTn id="16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8137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4813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"/>
                            </p:stCondLst>
                            <p:childTnLst>
                              <p:par>
                                <p:cTn id="25" presetID="2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edge">
                                      <p:cBhvr>
                                        <p:cTn id="26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8138"/>
                  </p:tgtEl>
                </p:cond>
              </p:nextCondLst>
            </p:seq>
            <p:seq concurrent="1" nextAc="seek">
              <p:cTn id="28" restart="whenNotActive" fill="hold" evtFilter="cancelBubble" nodeType="interactiveSeq">
                <p:stCondLst>
                  <p:cond evt="onClick" delay="0">
                    <p:tgtEl>
                      <p:spTgt spid="4813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" fill="hold">
                      <p:stCondLst>
                        <p:cond delay="0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000"/>
                            </p:stCondLst>
                            <p:childTnLst>
                              <p:par>
                                <p:cTn id="35" presetID="2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edge">
                                      <p:cBhvr>
                                        <p:cTn id="36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8139"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6" name="AutoShape 8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5148263" y="6092825"/>
            <a:ext cx="504825" cy="504825"/>
          </a:xfrm>
          <a:prstGeom prst="actionButtonBlank">
            <a:avLst/>
          </a:prstGeom>
          <a:gradFill rotWithShape="1">
            <a:gsLst>
              <a:gs pos="0">
                <a:schemeClr val="bg1"/>
              </a:gs>
              <a:gs pos="100000">
                <a:srgbClr val="006600"/>
              </a:gs>
            </a:gsLst>
            <a:path path="rect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ru-RU" sz="2400" b="0">
                <a:latin typeface="Arial" charset="0"/>
              </a:rPr>
              <a:t>3</a:t>
            </a:r>
          </a:p>
        </p:txBody>
      </p:sp>
      <p:sp>
        <p:nvSpPr>
          <p:cNvPr id="68617" name="AutoShape 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7092950" y="6092825"/>
            <a:ext cx="504825" cy="504825"/>
          </a:xfrm>
          <a:prstGeom prst="actionButtonBlank">
            <a:avLst/>
          </a:prstGeom>
          <a:gradFill rotWithShape="1">
            <a:gsLst>
              <a:gs pos="0">
                <a:schemeClr val="bg1"/>
              </a:gs>
              <a:gs pos="100000">
                <a:srgbClr val="006600"/>
              </a:gs>
            </a:gsLst>
            <a:path path="rect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ru-RU" sz="2400" b="0">
                <a:latin typeface="Arial" charset="0"/>
              </a:rPr>
              <a:t>4</a:t>
            </a:r>
          </a:p>
        </p:txBody>
      </p:sp>
      <p:sp>
        <p:nvSpPr>
          <p:cNvPr id="68618" name="AutoShape 10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1116013" y="6092825"/>
            <a:ext cx="504825" cy="504825"/>
          </a:xfrm>
          <a:prstGeom prst="actionButtonBlank">
            <a:avLst/>
          </a:prstGeom>
          <a:gradFill rotWithShape="1">
            <a:gsLst>
              <a:gs pos="0">
                <a:schemeClr val="bg1"/>
              </a:gs>
              <a:gs pos="100000">
                <a:srgbClr val="006600"/>
              </a:gs>
            </a:gsLst>
            <a:path path="rect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ru-RU" sz="2400" b="0">
                <a:latin typeface="Arial" charset="0"/>
              </a:rPr>
              <a:t>1</a:t>
            </a:r>
          </a:p>
        </p:txBody>
      </p:sp>
      <p:sp>
        <p:nvSpPr>
          <p:cNvPr id="68619" name="AutoShape 11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3132138" y="6092825"/>
            <a:ext cx="504825" cy="504825"/>
          </a:xfrm>
          <a:prstGeom prst="actionButtonBlank">
            <a:avLst/>
          </a:prstGeom>
          <a:gradFill rotWithShape="1">
            <a:gsLst>
              <a:gs pos="0">
                <a:schemeClr val="bg1"/>
              </a:gs>
              <a:gs pos="100000">
                <a:srgbClr val="006600"/>
              </a:gs>
            </a:gsLst>
            <a:path path="rect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ru-RU" sz="2400" b="0">
                <a:latin typeface="Arial" charset="0"/>
              </a:rPr>
              <a:t>2</a:t>
            </a:r>
          </a:p>
        </p:txBody>
      </p:sp>
      <p:sp>
        <p:nvSpPr>
          <p:cNvPr id="23558" name="AutoShape 18">
            <a:hlinkClick r:id="" action="ppaction://hlinkshowjump?jump=endshow" highlightClick="1"/>
          </p:cNvPr>
          <p:cNvSpPr>
            <a:spLocks noChangeArrowheads="1"/>
          </p:cNvSpPr>
          <p:nvPr/>
        </p:nvSpPr>
        <p:spPr bwMode="auto">
          <a:xfrm>
            <a:off x="8532813" y="6237288"/>
            <a:ext cx="611187" cy="620712"/>
          </a:xfrm>
          <a:prstGeom prst="actionButtonForwardNext">
            <a:avLst/>
          </a:prstGeom>
          <a:gradFill rotWithShape="1">
            <a:gsLst>
              <a:gs pos="0">
                <a:schemeClr val="bg1"/>
              </a:gs>
              <a:gs pos="100000">
                <a:srgbClr val="0000FF"/>
              </a:gs>
            </a:gsLst>
            <a:path path="rect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l"/>
            <a:endParaRPr lang="ru-RU" sz="1800" b="0">
              <a:latin typeface="Tahoma" pitchFamily="34" charset="0"/>
            </a:endParaRPr>
          </a:p>
        </p:txBody>
      </p:sp>
      <p:sp>
        <p:nvSpPr>
          <p:cNvPr id="23559" name="AutoShape 19"/>
          <p:cNvSpPr>
            <a:spLocks noChangeArrowheads="1"/>
          </p:cNvSpPr>
          <p:nvPr/>
        </p:nvSpPr>
        <p:spPr bwMode="auto">
          <a:xfrm>
            <a:off x="179388" y="188913"/>
            <a:ext cx="8748712" cy="1439862"/>
          </a:xfrm>
          <a:prstGeom prst="roundRect">
            <a:avLst>
              <a:gd name="adj" fmla="val 25917"/>
            </a:avLst>
          </a:prstGeom>
          <a:solidFill>
            <a:srgbClr val="F8F8F8"/>
          </a:solidFill>
          <a:ln w="38100">
            <a:solidFill>
              <a:schemeClr val="folHlink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ru-RU" sz="2400" i="1">
                <a:solidFill>
                  <a:srgbClr val="003300"/>
                </a:solidFill>
              </a:rPr>
              <a:t>Куртка коштує 4000грн. Під час весняних скидок ціну куртки </a:t>
            </a:r>
          </a:p>
          <a:p>
            <a:r>
              <a:rPr lang="ru-RU" sz="2400" i="1">
                <a:solidFill>
                  <a:srgbClr val="003300"/>
                </a:solidFill>
              </a:rPr>
              <a:t>знизили на 20%. Восени ціну на куртку підвищили на 20%. </a:t>
            </a:r>
          </a:p>
          <a:p>
            <a:r>
              <a:rPr lang="ru-RU" sz="2400" i="1">
                <a:solidFill>
                  <a:srgbClr val="003300"/>
                </a:solidFill>
              </a:rPr>
              <a:t>Якою стала ціна після цих двох змін?</a:t>
            </a:r>
          </a:p>
        </p:txBody>
      </p:sp>
      <p:sp>
        <p:nvSpPr>
          <p:cNvPr id="23560" name="Text Box 20"/>
          <p:cNvSpPr txBox="1">
            <a:spLocks noChangeArrowheads="1"/>
          </p:cNvSpPr>
          <p:nvPr/>
        </p:nvSpPr>
        <p:spPr bwMode="auto">
          <a:xfrm>
            <a:off x="1922463" y="668338"/>
            <a:ext cx="1841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endParaRPr lang="ru-RU" sz="3600" i="1">
              <a:solidFill>
                <a:srgbClr val="003300"/>
              </a:solidFill>
            </a:endParaRPr>
          </a:p>
        </p:txBody>
      </p:sp>
      <p:pic>
        <p:nvPicPr>
          <p:cNvPr id="23561" name="Рисунок 31" descr="188236-yana.jpg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9549" r="8327"/>
          <a:stretch>
            <a:fillRect/>
          </a:stretch>
        </p:blipFill>
        <p:spPr bwMode="auto">
          <a:xfrm>
            <a:off x="1619250" y="4652963"/>
            <a:ext cx="1730375" cy="1316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3562" name="Group 39"/>
          <p:cNvGrpSpPr>
            <a:grpSpLocks/>
          </p:cNvGrpSpPr>
          <p:nvPr/>
        </p:nvGrpSpPr>
        <p:grpSpPr bwMode="auto">
          <a:xfrm>
            <a:off x="5003800" y="2781300"/>
            <a:ext cx="2376488" cy="1584325"/>
            <a:chOff x="3061" y="1207"/>
            <a:chExt cx="1134" cy="772"/>
          </a:xfrm>
        </p:grpSpPr>
        <p:sp>
          <p:nvSpPr>
            <p:cNvPr id="23584" name="WordArt 24"/>
            <p:cNvSpPr>
              <a:spLocks noChangeArrowheads="1" noChangeShapeType="1" noTextEdit="1"/>
            </p:cNvSpPr>
            <p:nvPr/>
          </p:nvSpPr>
          <p:spPr bwMode="auto">
            <a:xfrm>
              <a:off x="3288" y="1207"/>
              <a:ext cx="136" cy="182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r>
                <a:rPr lang="ru-RU" sz="3600" i="1" kern="10">
                  <a:ln w="9525">
                    <a:solidFill>
                      <a:srgbClr val="FF0066"/>
                    </a:solidFill>
                    <a:round/>
                    <a:headEnd/>
                    <a:tailEnd/>
                  </a:ln>
                  <a:solidFill>
                    <a:srgbClr val="FF0066"/>
                  </a:solidFill>
                  <a:latin typeface="Tahoma"/>
                  <a:cs typeface="Tahoma"/>
                </a:rPr>
                <a:t>3</a:t>
              </a:r>
            </a:p>
          </p:txBody>
        </p:sp>
        <p:sp>
          <p:nvSpPr>
            <p:cNvPr id="23585" name="AutoShape 30"/>
            <p:cNvSpPr>
              <a:spLocks noChangeArrowheads="1"/>
            </p:cNvSpPr>
            <p:nvPr/>
          </p:nvSpPr>
          <p:spPr bwMode="auto">
            <a:xfrm>
              <a:off x="3061" y="1253"/>
              <a:ext cx="1134" cy="726"/>
            </a:xfrm>
            <a:prstGeom prst="irregularSeal1">
              <a:avLst/>
            </a:prstGeom>
            <a:solidFill>
              <a:srgbClr val="FDC3F2"/>
            </a:solidFill>
            <a:ln w="28575">
              <a:solidFill>
                <a:srgbClr val="FF0066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ru-RU"/>
                <a:t>3840</a:t>
              </a:r>
            </a:p>
          </p:txBody>
        </p:sp>
      </p:grpSp>
      <p:grpSp>
        <p:nvGrpSpPr>
          <p:cNvPr id="23563" name="Group 38"/>
          <p:cNvGrpSpPr>
            <a:grpSpLocks/>
          </p:cNvGrpSpPr>
          <p:nvPr/>
        </p:nvGrpSpPr>
        <p:grpSpPr bwMode="auto">
          <a:xfrm>
            <a:off x="250825" y="3141663"/>
            <a:ext cx="2305050" cy="1582737"/>
            <a:chOff x="1655" y="1207"/>
            <a:chExt cx="1134" cy="772"/>
          </a:xfrm>
        </p:grpSpPr>
        <p:sp>
          <p:nvSpPr>
            <p:cNvPr id="23582" name="WordArt 23"/>
            <p:cNvSpPr>
              <a:spLocks noChangeArrowheads="1" noChangeShapeType="1" noTextEdit="1"/>
            </p:cNvSpPr>
            <p:nvPr/>
          </p:nvSpPr>
          <p:spPr bwMode="auto">
            <a:xfrm>
              <a:off x="1882" y="1207"/>
              <a:ext cx="136" cy="182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r>
                <a:rPr lang="ru-RU" sz="3600" i="1" kern="10">
                  <a:ln w="9525">
                    <a:solidFill>
                      <a:srgbClr val="FF0066"/>
                    </a:solidFill>
                    <a:round/>
                    <a:headEnd/>
                    <a:tailEnd/>
                  </a:ln>
                  <a:solidFill>
                    <a:srgbClr val="FF0066"/>
                  </a:solidFill>
                  <a:latin typeface="Tahoma"/>
                  <a:cs typeface="Tahoma"/>
                </a:rPr>
                <a:t>2</a:t>
              </a:r>
            </a:p>
          </p:txBody>
        </p:sp>
        <p:sp>
          <p:nvSpPr>
            <p:cNvPr id="23583" name="AutoShape 31"/>
            <p:cNvSpPr>
              <a:spLocks noChangeArrowheads="1"/>
            </p:cNvSpPr>
            <p:nvPr/>
          </p:nvSpPr>
          <p:spPr bwMode="auto">
            <a:xfrm>
              <a:off x="1655" y="1253"/>
              <a:ext cx="1134" cy="726"/>
            </a:xfrm>
            <a:prstGeom prst="irregularSeal1">
              <a:avLst/>
            </a:prstGeom>
            <a:solidFill>
              <a:srgbClr val="FDC3F2"/>
            </a:solidFill>
            <a:ln w="28575">
              <a:solidFill>
                <a:srgbClr val="FF0066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ru-RU"/>
                <a:t>4000</a:t>
              </a:r>
            </a:p>
          </p:txBody>
        </p:sp>
      </p:grpSp>
      <p:grpSp>
        <p:nvGrpSpPr>
          <p:cNvPr id="23564" name="Group 37"/>
          <p:cNvGrpSpPr>
            <a:grpSpLocks/>
          </p:cNvGrpSpPr>
          <p:nvPr/>
        </p:nvGrpSpPr>
        <p:grpSpPr bwMode="auto">
          <a:xfrm>
            <a:off x="900113" y="1700213"/>
            <a:ext cx="2232025" cy="1368425"/>
            <a:chOff x="249" y="1207"/>
            <a:chExt cx="1134" cy="772"/>
          </a:xfrm>
        </p:grpSpPr>
        <p:sp>
          <p:nvSpPr>
            <p:cNvPr id="23580" name="WordArt 22"/>
            <p:cNvSpPr>
              <a:spLocks noChangeArrowheads="1" noChangeShapeType="1" noTextEdit="1"/>
            </p:cNvSpPr>
            <p:nvPr/>
          </p:nvSpPr>
          <p:spPr bwMode="auto">
            <a:xfrm>
              <a:off x="521" y="1207"/>
              <a:ext cx="136" cy="182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r>
                <a:rPr lang="ru-RU" sz="3600" i="1" kern="10">
                  <a:ln w="9525">
                    <a:solidFill>
                      <a:srgbClr val="FF0066"/>
                    </a:solidFill>
                    <a:round/>
                    <a:headEnd/>
                    <a:tailEnd/>
                  </a:ln>
                  <a:solidFill>
                    <a:srgbClr val="FF0066"/>
                  </a:solidFill>
                  <a:latin typeface="Tahoma"/>
                  <a:cs typeface="Tahoma"/>
                </a:rPr>
                <a:t>1</a:t>
              </a:r>
            </a:p>
          </p:txBody>
        </p:sp>
        <p:sp>
          <p:nvSpPr>
            <p:cNvPr id="23581" name="AutoShape 32"/>
            <p:cNvSpPr>
              <a:spLocks noChangeArrowheads="1"/>
            </p:cNvSpPr>
            <p:nvPr/>
          </p:nvSpPr>
          <p:spPr bwMode="auto">
            <a:xfrm>
              <a:off x="249" y="1253"/>
              <a:ext cx="1134" cy="726"/>
            </a:xfrm>
            <a:prstGeom prst="irregularSeal1">
              <a:avLst/>
            </a:prstGeom>
            <a:solidFill>
              <a:srgbClr val="FDC3F2"/>
            </a:solidFill>
            <a:ln w="28575">
              <a:solidFill>
                <a:srgbClr val="FF0066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ru-RU"/>
                <a:t>4100</a:t>
              </a:r>
            </a:p>
          </p:txBody>
        </p:sp>
      </p:grpSp>
      <p:grpSp>
        <p:nvGrpSpPr>
          <p:cNvPr id="23565" name="Group 41"/>
          <p:cNvGrpSpPr>
            <a:grpSpLocks/>
          </p:cNvGrpSpPr>
          <p:nvPr/>
        </p:nvGrpSpPr>
        <p:grpSpPr bwMode="auto">
          <a:xfrm>
            <a:off x="6877050" y="1557338"/>
            <a:ext cx="2051050" cy="1657350"/>
            <a:chOff x="4422" y="1207"/>
            <a:chExt cx="1134" cy="817"/>
          </a:xfrm>
        </p:grpSpPr>
        <p:sp>
          <p:nvSpPr>
            <p:cNvPr id="23578" name="WordArt 25"/>
            <p:cNvSpPr>
              <a:spLocks noChangeArrowheads="1" noChangeShapeType="1" noTextEdit="1"/>
            </p:cNvSpPr>
            <p:nvPr/>
          </p:nvSpPr>
          <p:spPr bwMode="auto">
            <a:xfrm>
              <a:off x="4649" y="1207"/>
              <a:ext cx="136" cy="182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r>
                <a:rPr lang="ru-RU" sz="3600" i="1" kern="10">
                  <a:ln w="9525">
                    <a:solidFill>
                      <a:srgbClr val="FF0066"/>
                    </a:solidFill>
                    <a:round/>
                    <a:headEnd/>
                    <a:tailEnd/>
                  </a:ln>
                  <a:solidFill>
                    <a:srgbClr val="FF0066"/>
                  </a:solidFill>
                  <a:latin typeface="Tahoma"/>
                  <a:cs typeface="Tahoma"/>
                </a:rPr>
                <a:t>4</a:t>
              </a:r>
            </a:p>
          </p:txBody>
        </p:sp>
        <p:sp>
          <p:nvSpPr>
            <p:cNvPr id="23579" name="AutoShape 33"/>
            <p:cNvSpPr>
              <a:spLocks noChangeArrowheads="1"/>
            </p:cNvSpPr>
            <p:nvPr/>
          </p:nvSpPr>
          <p:spPr bwMode="auto">
            <a:xfrm>
              <a:off x="4422" y="1298"/>
              <a:ext cx="1134" cy="726"/>
            </a:xfrm>
            <a:prstGeom prst="irregularSeal1">
              <a:avLst/>
            </a:prstGeom>
            <a:solidFill>
              <a:srgbClr val="FDC3F2"/>
            </a:solidFill>
            <a:ln w="28575">
              <a:solidFill>
                <a:srgbClr val="FF0066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ru-RU"/>
                <a:t>3940</a:t>
              </a:r>
            </a:p>
          </p:txBody>
        </p:sp>
      </p:grpSp>
      <p:grpSp>
        <p:nvGrpSpPr>
          <p:cNvPr id="6" name="Group 31"/>
          <p:cNvGrpSpPr>
            <a:grpSpLocks/>
          </p:cNvGrpSpPr>
          <p:nvPr/>
        </p:nvGrpSpPr>
        <p:grpSpPr bwMode="auto">
          <a:xfrm>
            <a:off x="2555875" y="1628775"/>
            <a:ext cx="3960813" cy="2735263"/>
            <a:chOff x="476" y="2568"/>
            <a:chExt cx="2086" cy="1510"/>
          </a:xfrm>
        </p:grpSpPr>
        <p:pic>
          <p:nvPicPr>
            <p:cNvPr id="23576" name="Picture 32" descr="MCj04298290000[1]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476" y="3022"/>
              <a:ext cx="1162" cy="10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23577" name="AutoShape 33"/>
            <p:cNvSpPr>
              <a:spLocks noChangeArrowheads="1"/>
            </p:cNvSpPr>
            <p:nvPr/>
          </p:nvSpPr>
          <p:spPr bwMode="auto">
            <a:xfrm>
              <a:off x="884" y="2568"/>
              <a:ext cx="1678" cy="520"/>
            </a:xfrm>
            <a:prstGeom prst="wedgeEllipseCallout">
              <a:avLst>
                <a:gd name="adj1" fmla="val -58222"/>
                <a:gd name="adj2" fmla="val 75384"/>
              </a:avLst>
            </a:prstGeom>
            <a:solidFill>
              <a:srgbClr val="FFFF99"/>
            </a:solidFill>
            <a:ln w="9525">
              <a:solidFill>
                <a:srgbClr val="0000FF"/>
              </a:solidFill>
              <a:miter lim="800000"/>
              <a:headEnd/>
              <a:tailEnd/>
            </a:ln>
          </p:spPr>
          <p:txBody>
            <a:bodyPr/>
            <a:lstStyle/>
            <a:p>
              <a:r>
                <a:rPr lang="ru-RU" sz="2400">
                  <a:solidFill>
                    <a:srgbClr val="FF0066"/>
                  </a:solidFill>
                </a:rPr>
                <a:t>ПРАВИЛЬНО!</a:t>
              </a:r>
            </a:p>
          </p:txBody>
        </p:sp>
      </p:grpSp>
      <p:grpSp>
        <p:nvGrpSpPr>
          <p:cNvPr id="7" name="Group 34"/>
          <p:cNvGrpSpPr>
            <a:grpSpLocks/>
          </p:cNvGrpSpPr>
          <p:nvPr/>
        </p:nvGrpSpPr>
        <p:grpSpPr bwMode="auto">
          <a:xfrm>
            <a:off x="3635375" y="4221163"/>
            <a:ext cx="4032250" cy="1949450"/>
            <a:chOff x="2925" y="2886"/>
            <a:chExt cx="2359" cy="1228"/>
          </a:xfrm>
        </p:grpSpPr>
        <p:pic>
          <p:nvPicPr>
            <p:cNvPr id="23574" name="Picture 35" descr="MCj04244440000[1]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2925" y="2886"/>
              <a:ext cx="998" cy="12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23575" name="AutoShape 36"/>
            <p:cNvSpPr>
              <a:spLocks noChangeArrowheads="1"/>
            </p:cNvSpPr>
            <p:nvPr/>
          </p:nvSpPr>
          <p:spPr bwMode="auto">
            <a:xfrm>
              <a:off x="3742" y="3022"/>
              <a:ext cx="1542" cy="429"/>
            </a:xfrm>
            <a:prstGeom prst="wedgeEllipseCallout">
              <a:avLst>
                <a:gd name="adj1" fmla="val -47667"/>
                <a:gd name="adj2" fmla="val 68181"/>
              </a:avLst>
            </a:prstGeom>
            <a:solidFill>
              <a:srgbClr val="FFFF99"/>
            </a:solidFill>
            <a:ln w="38100" cmpd="dbl">
              <a:solidFill>
                <a:srgbClr val="3366FF"/>
              </a:solidFill>
              <a:miter lim="800000"/>
              <a:headEnd/>
              <a:tailEnd/>
            </a:ln>
          </p:spPr>
          <p:txBody>
            <a:bodyPr/>
            <a:lstStyle/>
            <a:p>
              <a:r>
                <a:rPr lang="ru-RU" sz="2000"/>
                <a:t>ПОДУМАЙ…</a:t>
              </a:r>
            </a:p>
          </p:txBody>
        </p:sp>
      </p:grpSp>
      <p:grpSp>
        <p:nvGrpSpPr>
          <p:cNvPr id="8" name="Group 42"/>
          <p:cNvGrpSpPr>
            <a:grpSpLocks/>
          </p:cNvGrpSpPr>
          <p:nvPr/>
        </p:nvGrpSpPr>
        <p:grpSpPr bwMode="auto">
          <a:xfrm>
            <a:off x="3635375" y="4221163"/>
            <a:ext cx="4032250" cy="1949450"/>
            <a:chOff x="2925" y="2886"/>
            <a:chExt cx="2359" cy="1228"/>
          </a:xfrm>
        </p:grpSpPr>
        <p:pic>
          <p:nvPicPr>
            <p:cNvPr id="23572" name="Picture 43" descr="MCj04244440000[1]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2925" y="2886"/>
              <a:ext cx="998" cy="12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23573" name="AutoShape 44"/>
            <p:cNvSpPr>
              <a:spLocks noChangeArrowheads="1"/>
            </p:cNvSpPr>
            <p:nvPr/>
          </p:nvSpPr>
          <p:spPr bwMode="auto">
            <a:xfrm>
              <a:off x="3742" y="3022"/>
              <a:ext cx="1542" cy="429"/>
            </a:xfrm>
            <a:prstGeom prst="wedgeEllipseCallout">
              <a:avLst>
                <a:gd name="adj1" fmla="val -47667"/>
                <a:gd name="adj2" fmla="val 68181"/>
              </a:avLst>
            </a:prstGeom>
            <a:solidFill>
              <a:srgbClr val="FFFF99"/>
            </a:solidFill>
            <a:ln w="38100" cmpd="dbl">
              <a:solidFill>
                <a:srgbClr val="3366FF"/>
              </a:solidFill>
              <a:miter lim="800000"/>
              <a:headEnd/>
              <a:tailEnd/>
            </a:ln>
          </p:spPr>
          <p:txBody>
            <a:bodyPr/>
            <a:lstStyle/>
            <a:p>
              <a:r>
                <a:rPr lang="ru-RU" sz="2000"/>
                <a:t>ПОДУМАЙ…</a:t>
              </a:r>
            </a:p>
          </p:txBody>
        </p:sp>
      </p:grpSp>
      <p:grpSp>
        <p:nvGrpSpPr>
          <p:cNvPr id="9" name="Group 45"/>
          <p:cNvGrpSpPr>
            <a:grpSpLocks/>
          </p:cNvGrpSpPr>
          <p:nvPr/>
        </p:nvGrpSpPr>
        <p:grpSpPr bwMode="auto">
          <a:xfrm>
            <a:off x="3635375" y="4221163"/>
            <a:ext cx="4032250" cy="1949450"/>
            <a:chOff x="2925" y="2886"/>
            <a:chExt cx="2359" cy="1228"/>
          </a:xfrm>
        </p:grpSpPr>
        <p:pic>
          <p:nvPicPr>
            <p:cNvPr id="23570" name="Picture 46" descr="MCj04244440000[1]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2925" y="2886"/>
              <a:ext cx="998" cy="12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23571" name="AutoShape 47"/>
            <p:cNvSpPr>
              <a:spLocks noChangeArrowheads="1"/>
            </p:cNvSpPr>
            <p:nvPr/>
          </p:nvSpPr>
          <p:spPr bwMode="auto">
            <a:xfrm>
              <a:off x="3742" y="3022"/>
              <a:ext cx="1542" cy="429"/>
            </a:xfrm>
            <a:prstGeom prst="wedgeEllipseCallout">
              <a:avLst>
                <a:gd name="adj1" fmla="val -47667"/>
                <a:gd name="adj2" fmla="val 68181"/>
              </a:avLst>
            </a:prstGeom>
            <a:solidFill>
              <a:srgbClr val="FFFF99"/>
            </a:solidFill>
            <a:ln w="38100" cmpd="dbl">
              <a:solidFill>
                <a:srgbClr val="3366FF"/>
              </a:solidFill>
              <a:miter lim="800000"/>
              <a:headEnd/>
              <a:tailEnd/>
            </a:ln>
          </p:spPr>
          <p:txBody>
            <a:bodyPr/>
            <a:lstStyle/>
            <a:p>
              <a:r>
                <a:rPr lang="ru-RU" sz="2000"/>
                <a:t>ПОДУМАЙ…</a:t>
              </a:r>
            </a:p>
          </p:txBody>
        </p:sp>
      </p:grp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86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8616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686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2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edge">
                                      <p:cBhvr>
                                        <p:cTn id="16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8617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686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"/>
                            </p:stCondLst>
                            <p:childTnLst>
                              <p:par>
                                <p:cTn id="25" presetID="2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edge">
                                      <p:cBhvr>
                                        <p:cTn id="26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8618"/>
                  </p:tgtEl>
                </p:cond>
              </p:nextCondLst>
            </p:seq>
            <p:seq concurrent="1" nextAc="seek">
              <p:cTn id="28" restart="whenNotActive" fill="hold" evtFilter="cancelBubble" nodeType="interactiveSeq">
                <p:stCondLst>
                  <p:cond evt="onClick" delay="0">
                    <p:tgtEl>
                      <p:spTgt spid="686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" fill="hold">
                      <p:stCondLst>
                        <p:cond delay="0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"/>
                            </p:stCondLst>
                            <p:childTnLst>
                              <p:par>
                                <p:cTn id="35" presetID="2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edge">
                                      <p:cBhvr>
                                        <p:cTn id="36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8619"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2627313" y="1773238"/>
            <a:ext cx="3978275" cy="2735262"/>
            <a:chOff x="340" y="2387"/>
            <a:chExt cx="2506" cy="1723"/>
          </a:xfrm>
        </p:grpSpPr>
        <p:pic>
          <p:nvPicPr>
            <p:cNvPr id="7209" name="Picture 3" descr="MCj04298290000[1]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340" y="2905"/>
              <a:ext cx="1390" cy="120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7210" name="AutoShape 4"/>
            <p:cNvSpPr>
              <a:spLocks noChangeArrowheads="1"/>
            </p:cNvSpPr>
            <p:nvPr/>
          </p:nvSpPr>
          <p:spPr bwMode="auto">
            <a:xfrm>
              <a:off x="839" y="2387"/>
              <a:ext cx="2007" cy="593"/>
            </a:xfrm>
            <a:prstGeom prst="wedgeEllipseCallout">
              <a:avLst>
                <a:gd name="adj1" fmla="val -58222"/>
                <a:gd name="adj2" fmla="val 75384"/>
              </a:avLst>
            </a:prstGeom>
            <a:solidFill>
              <a:srgbClr val="FFFF99"/>
            </a:solidFill>
            <a:ln w="38100">
              <a:solidFill>
                <a:srgbClr val="0000FF"/>
              </a:solidFill>
              <a:miter lim="800000"/>
              <a:headEnd/>
              <a:tailEnd/>
            </a:ln>
          </p:spPr>
          <p:txBody>
            <a:bodyPr/>
            <a:lstStyle/>
            <a:p>
              <a:r>
                <a:rPr lang="ru-RU" sz="2400" i="1">
                  <a:solidFill>
                    <a:srgbClr val="FF0066"/>
                  </a:solidFill>
                </a:rPr>
                <a:t>ПРАВИЛЬНО!</a:t>
              </a:r>
            </a:p>
          </p:txBody>
        </p:sp>
      </p:grpSp>
      <p:grpSp>
        <p:nvGrpSpPr>
          <p:cNvPr id="3" name="Group 5"/>
          <p:cNvGrpSpPr>
            <a:grpSpLocks/>
          </p:cNvGrpSpPr>
          <p:nvPr/>
        </p:nvGrpSpPr>
        <p:grpSpPr bwMode="auto">
          <a:xfrm>
            <a:off x="4284663" y="2781300"/>
            <a:ext cx="3787775" cy="2597150"/>
            <a:chOff x="3061" y="2523"/>
            <a:chExt cx="2386" cy="1636"/>
          </a:xfrm>
        </p:grpSpPr>
        <p:pic>
          <p:nvPicPr>
            <p:cNvPr id="7207" name="Picture 6" descr="MCj04244440000[1]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3061" y="2931"/>
              <a:ext cx="1075" cy="12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7208" name="AutoShape 7"/>
            <p:cNvSpPr>
              <a:spLocks noChangeArrowheads="1"/>
            </p:cNvSpPr>
            <p:nvPr/>
          </p:nvSpPr>
          <p:spPr bwMode="auto">
            <a:xfrm>
              <a:off x="3787" y="2523"/>
              <a:ext cx="1660" cy="566"/>
            </a:xfrm>
            <a:prstGeom prst="wedgeEllipseCallout">
              <a:avLst>
                <a:gd name="adj1" fmla="val -45481"/>
                <a:gd name="adj2" fmla="val 142227"/>
              </a:avLst>
            </a:prstGeom>
            <a:solidFill>
              <a:srgbClr val="FFFF99"/>
            </a:solidFill>
            <a:ln w="38100">
              <a:solidFill>
                <a:srgbClr val="0000FF"/>
              </a:solidFill>
              <a:miter lim="800000"/>
              <a:headEnd/>
              <a:tailEnd/>
            </a:ln>
          </p:spPr>
          <p:txBody>
            <a:bodyPr/>
            <a:lstStyle/>
            <a:p>
              <a:r>
                <a:rPr lang="ru-RU" sz="2000" i="1"/>
                <a:t>ПОДУМАЙ!</a:t>
              </a:r>
            </a:p>
          </p:txBody>
        </p:sp>
      </p:grpSp>
      <p:sp>
        <p:nvSpPr>
          <p:cNvPr id="68616" name="AutoShape 8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1187450" y="6021388"/>
            <a:ext cx="466725" cy="468312"/>
          </a:xfrm>
          <a:prstGeom prst="actionButtonBlank">
            <a:avLst/>
          </a:prstGeom>
          <a:gradFill rotWithShape="1">
            <a:gsLst>
              <a:gs pos="0">
                <a:schemeClr val="bg1"/>
              </a:gs>
              <a:gs pos="100000">
                <a:srgbClr val="006600"/>
              </a:gs>
            </a:gsLst>
            <a:path path="rect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ru-RU" sz="1800" b="0" dirty="0">
                <a:latin typeface="Tahoma" pitchFamily="34" charset="0"/>
              </a:rPr>
              <a:t>1</a:t>
            </a:r>
          </a:p>
        </p:txBody>
      </p:sp>
      <p:sp>
        <p:nvSpPr>
          <p:cNvPr id="68617" name="AutoShape 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2987675" y="6021388"/>
            <a:ext cx="466725" cy="468312"/>
          </a:xfrm>
          <a:prstGeom prst="actionButtonBlank">
            <a:avLst/>
          </a:prstGeom>
          <a:gradFill rotWithShape="1">
            <a:gsLst>
              <a:gs pos="0">
                <a:schemeClr val="bg1"/>
              </a:gs>
              <a:gs pos="100000">
                <a:srgbClr val="006600"/>
              </a:gs>
            </a:gsLst>
            <a:path path="rect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ru-RU" sz="1800" b="0">
                <a:latin typeface="Tahoma" pitchFamily="34" charset="0"/>
              </a:rPr>
              <a:t>2</a:t>
            </a:r>
          </a:p>
        </p:txBody>
      </p:sp>
      <p:sp>
        <p:nvSpPr>
          <p:cNvPr id="68618" name="AutoShape 10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4859338" y="6021388"/>
            <a:ext cx="466725" cy="468312"/>
          </a:xfrm>
          <a:prstGeom prst="actionButtonBlank">
            <a:avLst/>
          </a:prstGeom>
          <a:gradFill rotWithShape="1">
            <a:gsLst>
              <a:gs pos="0">
                <a:schemeClr val="bg1"/>
              </a:gs>
              <a:gs pos="100000">
                <a:srgbClr val="006600"/>
              </a:gs>
            </a:gsLst>
            <a:path path="rect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ru-RU" sz="1800" b="0">
                <a:latin typeface="Tahoma" pitchFamily="34" charset="0"/>
              </a:rPr>
              <a:t>3</a:t>
            </a:r>
          </a:p>
        </p:txBody>
      </p:sp>
      <p:sp>
        <p:nvSpPr>
          <p:cNvPr id="68619" name="AutoShape 11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6732588" y="6021388"/>
            <a:ext cx="466725" cy="468312"/>
          </a:xfrm>
          <a:prstGeom prst="actionButtonBlank">
            <a:avLst/>
          </a:prstGeom>
          <a:gradFill rotWithShape="1">
            <a:gsLst>
              <a:gs pos="0">
                <a:schemeClr val="bg1"/>
              </a:gs>
              <a:gs pos="100000">
                <a:srgbClr val="006600"/>
              </a:gs>
            </a:gsLst>
            <a:path path="rect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ru-RU" sz="1800" b="0">
                <a:latin typeface="Tahoma" pitchFamily="34" charset="0"/>
              </a:rPr>
              <a:t>4</a:t>
            </a:r>
          </a:p>
        </p:txBody>
      </p:sp>
      <p:grpSp>
        <p:nvGrpSpPr>
          <p:cNvPr id="4" name="Group 12"/>
          <p:cNvGrpSpPr>
            <a:grpSpLocks/>
          </p:cNvGrpSpPr>
          <p:nvPr/>
        </p:nvGrpSpPr>
        <p:grpSpPr bwMode="auto">
          <a:xfrm>
            <a:off x="4284663" y="2781300"/>
            <a:ext cx="3787775" cy="2597150"/>
            <a:chOff x="3061" y="2523"/>
            <a:chExt cx="2386" cy="1636"/>
          </a:xfrm>
        </p:grpSpPr>
        <p:pic>
          <p:nvPicPr>
            <p:cNvPr id="7205" name="Picture 13" descr="MCj04244440000[1]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3061" y="2931"/>
              <a:ext cx="1075" cy="12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7206" name="AutoShape 14"/>
            <p:cNvSpPr>
              <a:spLocks noChangeArrowheads="1"/>
            </p:cNvSpPr>
            <p:nvPr/>
          </p:nvSpPr>
          <p:spPr bwMode="auto">
            <a:xfrm>
              <a:off x="3787" y="2523"/>
              <a:ext cx="1660" cy="566"/>
            </a:xfrm>
            <a:prstGeom prst="wedgeEllipseCallout">
              <a:avLst>
                <a:gd name="adj1" fmla="val -45481"/>
                <a:gd name="adj2" fmla="val 142227"/>
              </a:avLst>
            </a:prstGeom>
            <a:solidFill>
              <a:srgbClr val="FFFF99"/>
            </a:solidFill>
            <a:ln w="38100">
              <a:solidFill>
                <a:srgbClr val="0000FF"/>
              </a:solidFill>
              <a:miter lim="800000"/>
              <a:headEnd/>
              <a:tailEnd/>
            </a:ln>
          </p:spPr>
          <p:txBody>
            <a:bodyPr/>
            <a:lstStyle/>
            <a:p>
              <a:r>
                <a:rPr lang="ru-RU" sz="2000" i="1"/>
                <a:t>ПОДУМАЙ!</a:t>
              </a:r>
            </a:p>
          </p:txBody>
        </p:sp>
      </p:grpSp>
      <p:grpSp>
        <p:nvGrpSpPr>
          <p:cNvPr id="5" name="Group 15"/>
          <p:cNvGrpSpPr>
            <a:grpSpLocks/>
          </p:cNvGrpSpPr>
          <p:nvPr/>
        </p:nvGrpSpPr>
        <p:grpSpPr bwMode="auto">
          <a:xfrm>
            <a:off x="4284663" y="2781300"/>
            <a:ext cx="3787775" cy="2597150"/>
            <a:chOff x="3061" y="2523"/>
            <a:chExt cx="2386" cy="1636"/>
          </a:xfrm>
        </p:grpSpPr>
        <p:pic>
          <p:nvPicPr>
            <p:cNvPr id="7203" name="Picture 16" descr="MCj04244440000[1]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3061" y="2931"/>
              <a:ext cx="1075" cy="12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7204" name="AutoShape 17"/>
            <p:cNvSpPr>
              <a:spLocks noChangeArrowheads="1"/>
            </p:cNvSpPr>
            <p:nvPr/>
          </p:nvSpPr>
          <p:spPr bwMode="auto">
            <a:xfrm>
              <a:off x="3787" y="2523"/>
              <a:ext cx="1660" cy="566"/>
            </a:xfrm>
            <a:prstGeom prst="wedgeEllipseCallout">
              <a:avLst>
                <a:gd name="adj1" fmla="val -45481"/>
                <a:gd name="adj2" fmla="val 142227"/>
              </a:avLst>
            </a:prstGeom>
            <a:solidFill>
              <a:srgbClr val="FFFF99"/>
            </a:solidFill>
            <a:ln w="38100">
              <a:solidFill>
                <a:srgbClr val="0000FF"/>
              </a:solidFill>
              <a:miter lim="800000"/>
              <a:headEnd/>
              <a:tailEnd/>
            </a:ln>
          </p:spPr>
          <p:txBody>
            <a:bodyPr/>
            <a:lstStyle/>
            <a:p>
              <a:r>
                <a:rPr lang="ru-RU" sz="2000" i="1"/>
                <a:t>ПОДУМАЙ!</a:t>
              </a:r>
            </a:p>
          </p:txBody>
        </p:sp>
      </p:grpSp>
      <p:sp>
        <p:nvSpPr>
          <p:cNvPr id="7178" name="AutoShape 18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532813" y="6237288"/>
            <a:ext cx="611187" cy="620712"/>
          </a:xfrm>
          <a:prstGeom prst="actionButtonForwardNext">
            <a:avLst/>
          </a:prstGeom>
          <a:gradFill rotWithShape="1">
            <a:gsLst>
              <a:gs pos="0">
                <a:schemeClr val="bg1"/>
              </a:gs>
              <a:gs pos="100000">
                <a:srgbClr val="0000FF"/>
              </a:gs>
            </a:gsLst>
            <a:path path="rect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l"/>
            <a:endParaRPr lang="ru-RU" sz="1800" b="0">
              <a:latin typeface="Tahoma" pitchFamily="34" charset="0"/>
            </a:endParaRPr>
          </a:p>
        </p:txBody>
      </p:sp>
      <p:pic>
        <p:nvPicPr>
          <p:cNvPr id="7179" name="Рисунок 31" descr="188236-yana.jpg"/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9549" r="8327"/>
          <a:stretch>
            <a:fillRect/>
          </a:stretch>
        </p:blipFill>
        <p:spPr bwMode="auto">
          <a:xfrm>
            <a:off x="2268538" y="4508500"/>
            <a:ext cx="1730375" cy="1316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7180" name="Group 36"/>
          <p:cNvGrpSpPr>
            <a:grpSpLocks/>
          </p:cNvGrpSpPr>
          <p:nvPr/>
        </p:nvGrpSpPr>
        <p:grpSpPr bwMode="auto">
          <a:xfrm>
            <a:off x="1331913" y="260350"/>
            <a:ext cx="6896100" cy="1008063"/>
            <a:chOff x="975" y="300"/>
            <a:chExt cx="4344" cy="635"/>
          </a:xfrm>
        </p:grpSpPr>
        <p:sp>
          <p:nvSpPr>
            <p:cNvPr id="7201" name="AutoShape 20"/>
            <p:cNvSpPr>
              <a:spLocks noChangeArrowheads="1"/>
            </p:cNvSpPr>
            <p:nvPr/>
          </p:nvSpPr>
          <p:spPr bwMode="auto">
            <a:xfrm>
              <a:off x="975" y="300"/>
              <a:ext cx="4264" cy="635"/>
            </a:xfrm>
            <a:prstGeom prst="roundRect">
              <a:avLst>
                <a:gd name="adj" fmla="val 16667"/>
              </a:avLst>
            </a:prstGeom>
            <a:solidFill>
              <a:srgbClr val="F8F8F8"/>
            </a:solidFill>
            <a:ln w="38100">
              <a:solidFill>
                <a:schemeClr val="folHlink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l"/>
              <a:endParaRPr lang="ru-RU" sz="1800" b="0">
                <a:latin typeface="Tahoma" pitchFamily="34" charset="0"/>
              </a:endParaRPr>
            </a:p>
          </p:txBody>
        </p:sp>
        <p:sp>
          <p:nvSpPr>
            <p:cNvPr id="7202" name="Text Box 21"/>
            <p:cNvSpPr txBox="1">
              <a:spLocks noChangeArrowheads="1"/>
            </p:cNvSpPr>
            <p:nvPr/>
          </p:nvSpPr>
          <p:spPr bwMode="auto">
            <a:xfrm>
              <a:off x="1020" y="391"/>
              <a:ext cx="4299" cy="44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l"/>
              <a:r>
                <a:rPr lang="uk-UA" sz="4000" i="1">
                  <a:solidFill>
                    <a:srgbClr val="003300"/>
                  </a:solidFill>
                </a:rPr>
                <a:t>Виберіть правильну рівність</a:t>
              </a:r>
              <a:endParaRPr lang="ru-RU" sz="4000" i="1">
                <a:solidFill>
                  <a:srgbClr val="003300"/>
                </a:solidFill>
              </a:endParaRPr>
            </a:p>
          </p:txBody>
        </p:sp>
      </p:grpSp>
      <p:grpSp>
        <p:nvGrpSpPr>
          <p:cNvPr id="7181" name="Group 39"/>
          <p:cNvGrpSpPr>
            <a:grpSpLocks/>
          </p:cNvGrpSpPr>
          <p:nvPr/>
        </p:nvGrpSpPr>
        <p:grpSpPr bwMode="auto">
          <a:xfrm>
            <a:off x="611188" y="1268413"/>
            <a:ext cx="2016125" cy="1403350"/>
            <a:chOff x="521" y="1389"/>
            <a:chExt cx="846" cy="590"/>
          </a:xfrm>
        </p:grpSpPr>
        <p:grpSp>
          <p:nvGrpSpPr>
            <p:cNvPr id="7197" name="Group 22"/>
            <p:cNvGrpSpPr>
              <a:grpSpLocks/>
            </p:cNvGrpSpPr>
            <p:nvPr/>
          </p:nvGrpSpPr>
          <p:grpSpPr bwMode="auto">
            <a:xfrm>
              <a:off x="521" y="1616"/>
              <a:ext cx="846" cy="363"/>
              <a:chOff x="514" y="210"/>
              <a:chExt cx="4044" cy="499"/>
            </a:xfrm>
          </p:grpSpPr>
          <p:sp>
            <p:nvSpPr>
              <p:cNvPr id="7199" name="AutoShape 23"/>
              <p:cNvSpPr>
                <a:spLocks noChangeArrowheads="1"/>
              </p:cNvSpPr>
              <p:nvPr/>
            </p:nvSpPr>
            <p:spPr bwMode="auto">
              <a:xfrm>
                <a:off x="657" y="210"/>
                <a:ext cx="3901" cy="499"/>
              </a:xfrm>
              <a:prstGeom prst="roundRect">
                <a:avLst>
                  <a:gd name="adj" fmla="val 16667"/>
                </a:avLst>
              </a:prstGeom>
              <a:solidFill>
                <a:srgbClr val="FAFFCD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r>
                  <a:rPr lang="ru-RU"/>
                  <a:t>1%=</a:t>
                </a:r>
                <a:r>
                  <a:rPr lang="ru-RU" sz="2400"/>
                  <a:t>0,01</a:t>
                </a:r>
              </a:p>
            </p:txBody>
          </p:sp>
          <p:sp>
            <p:nvSpPr>
              <p:cNvPr id="7200" name="Text Box 24"/>
              <p:cNvSpPr txBox="1">
                <a:spLocks noChangeArrowheads="1"/>
              </p:cNvSpPr>
              <p:nvPr/>
            </p:nvSpPr>
            <p:spPr bwMode="auto">
              <a:xfrm>
                <a:off x="514" y="220"/>
                <a:ext cx="554" cy="37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l"/>
                <a:endParaRPr lang="ru-RU" sz="3600" i="1">
                  <a:solidFill>
                    <a:srgbClr val="003300"/>
                  </a:solidFill>
                </a:endParaRPr>
              </a:p>
            </p:txBody>
          </p:sp>
        </p:grpSp>
        <p:sp>
          <p:nvSpPr>
            <p:cNvPr id="7198" name="WordArt 38"/>
            <p:cNvSpPr>
              <a:spLocks noChangeArrowheads="1" noChangeShapeType="1" noTextEdit="1"/>
            </p:cNvSpPr>
            <p:nvPr/>
          </p:nvSpPr>
          <p:spPr bwMode="auto">
            <a:xfrm>
              <a:off x="839" y="1389"/>
              <a:ext cx="182" cy="194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r>
                <a:rPr lang="ru-RU" sz="3600" i="1" kern="10">
                  <a:ln w="9525">
                    <a:solidFill>
                      <a:srgbClr val="FF0066"/>
                    </a:solidFill>
                    <a:round/>
                    <a:headEnd/>
                    <a:tailEnd/>
                  </a:ln>
                  <a:solidFill>
                    <a:srgbClr val="FF0066"/>
                  </a:solidFill>
                  <a:latin typeface="Tahoma"/>
                  <a:cs typeface="Tahoma"/>
                </a:rPr>
                <a:t>1</a:t>
              </a:r>
            </a:p>
          </p:txBody>
        </p:sp>
      </p:grpSp>
      <p:grpSp>
        <p:nvGrpSpPr>
          <p:cNvPr id="7182" name="Group 40"/>
          <p:cNvGrpSpPr>
            <a:grpSpLocks/>
          </p:cNvGrpSpPr>
          <p:nvPr/>
        </p:nvGrpSpPr>
        <p:grpSpPr bwMode="auto">
          <a:xfrm>
            <a:off x="7019925" y="1341438"/>
            <a:ext cx="1873250" cy="1401762"/>
            <a:chOff x="1791" y="1389"/>
            <a:chExt cx="952" cy="590"/>
          </a:xfrm>
        </p:grpSpPr>
        <p:grpSp>
          <p:nvGrpSpPr>
            <p:cNvPr id="7193" name="Group 25"/>
            <p:cNvGrpSpPr>
              <a:grpSpLocks/>
            </p:cNvGrpSpPr>
            <p:nvPr/>
          </p:nvGrpSpPr>
          <p:grpSpPr bwMode="auto">
            <a:xfrm>
              <a:off x="1791" y="1616"/>
              <a:ext cx="952" cy="363"/>
              <a:chOff x="1565" y="1246"/>
              <a:chExt cx="952" cy="363"/>
            </a:xfrm>
          </p:grpSpPr>
          <p:sp>
            <p:nvSpPr>
              <p:cNvPr id="7195" name="AutoShape 26"/>
              <p:cNvSpPr>
                <a:spLocks noChangeArrowheads="1"/>
              </p:cNvSpPr>
              <p:nvPr/>
            </p:nvSpPr>
            <p:spPr bwMode="auto">
              <a:xfrm>
                <a:off x="1595" y="1246"/>
                <a:ext cx="922" cy="363"/>
              </a:xfrm>
              <a:prstGeom prst="roundRect">
                <a:avLst>
                  <a:gd name="adj" fmla="val 16667"/>
                </a:avLst>
              </a:prstGeom>
              <a:solidFill>
                <a:srgbClr val="FAFFCD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r>
                  <a:rPr lang="ru-RU"/>
                  <a:t>1%=</a:t>
                </a:r>
                <a:r>
                  <a:rPr lang="ru-RU" sz="2400"/>
                  <a:t>0,001</a:t>
                </a:r>
              </a:p>
            </p:txBody>
          </p:sp>
          <p:sp>
            <p:nvSpPr>
              <p:cNvPr id="7196" name="Text Box 27"/>
              <p:cNvSpPr txBox="1">
                <a:spLocks noChangeArrowheads="1"/>
              </p:cNvSpPr>
              <p:nvPr/>
            </p:nvSpPr>
            <p:spPr bwMode="auto">
              <a:xfrm>
                <a:off x="1565" y="1253"/>
                <a:ext cx="116" cy="27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l"/>
                <a:endParaRPr lang="ru-RU" sz="3600" i="1">
                  <a:solidFill>
                    <a:srgbClr val="003300"/>
                  </a:solidFill>
                </a:endParaRPr>
              </a:p>
            </p:txBody>
          </p:sp>
        </p:grpSp>
        <p:sp>
          <p:nvSpPr>
            <p:cNvPr id="7194" name="WordArt 39"/>
            <p:cNvSpPr>
              <a:spLocks noChangeArrowheads="1" noChangeShapeType="1" noTextEdit="1"/>
            </p:cNvSpPr>
            <p:nvPr/>
          </p:nvSpPr>
          <p:spPr bwMode="auto">
            <a:xfrm>
              <a:off x="2154" y="1389"/>
              <a:ext cx="182" cy="194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r>
                <a:rPr lang="ru-RU" sz="3600" i="1" kern="10">
                  <a:ln w="9525">
                    <a:solidFill>
                      <a:srgbClr val="FF0066"/>
                    </a:solidFill>
                    <a:round/>
                    <a:headEnd/>
                    <a:tailEnd/>
                  </a:ln>
                  <a:solidFill>
                    <a:srgbClr val="FF0066"/>
                  </a:solidFill>
                  <a:latin typeface="Tahoma"/>
                  <a:cs typeface="Tahoma"/>
                </a:rPr>
                <a:t>2</a:t>
              </a:r>
            </a:p>
          </p:txBody>
        </p:sp>
      </p:grpSp>
      <p:grpSp>
        <p:nvGrpSpPr>
          <p:cNvPr id="7183" name="Group 41"/>
          <p:cNvGrpSpPr>
            <a:grpSpLocks/>
          </p:cNvGrpSpPr>
          <p:nvPr/>
        </p:nvGrpSpPr>
        <p:grpSpPr bwMode="auto">
          <a:xfrm>
            <a:off x="323850" y="3213100"/>
            <a:ext cx="1800225" cy="1408113"/>
            <a:chOff x="3152" y="1389"/>
            <a:chExt cx="846" cy="590"/>
          </a:xfrm>
        </p:grpSpPr>
        <p:grpSp>
          <p:nvGrpSpPr>
            <p:cNvPr id="7189" name="Group 28"/>
            <p:cNvGrpSpPr>
              <a:grpSpLocks/>
            </p:cNvGrpSpPr>
            <p:nvPr/>
          </p:nvGrpSpPr>
          <p:grpSpPr bwMode="auto">
            <a:xfrm>
              <a:off x="3152" y="1616"/>
              <a:ext cx="846" cy="363"/>
              <a:chOff x="514" y="210"/>
              <a:chExt cx="4044" cy="499"/>
            </a:xfrm>
          </p:grpSpPr>
          <p:sp>
            <p:nvSpPr>
              <p:cNvPr id="7191" name="AutoShape 29"/>
              <p:cNvSpPr>
                <a:spLocks noChangeArrowheads="1"/>
              </p:cNvSpPr>
              <p:nvPr/>
            </p:nvSpPr>
            <p:spPr bwMode="auto">
              <a:xfrm>
                <a:off x="657" y="210"/>
                <a:ext cx="3901" cy="499"/>
              </a:xfrm>
              <a:prstGeom prst="roundRect">
                <a:avLst>
                  <a:gd name="adj" fmla="val 16667"/>
                </a:avLst>
              </a:prstGeom>
              <a:solidFill>
                <a:srgbClr val="FAFFCD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r>
                  <a:rPr lang="ru-RU"/>
                  <a:t>1%=</a:t>
                </a:r>
                <a:r>
                  <a:rPr lang="ru-RU" sz="2400"/>
                  <a:t>0,1</a:t>
                </a:r>
              </a:p>
            </p:txBody>
          </p:sp>
          <p:sp>
            <p:nvSpPr>
              <p:cNvPr id="7192" name="Text Box 30"/>
              <p:cNvSpPr txBox="1">
                <a:spLocks noChangeArrowheads="1"/>
              </p:cNvSpPr>
              <p:nvPr/>
            </p:nvSpPr>
            <p:spPr bwMode="auto">
              <a:xfrm>
                <a:off x="514" y="220"/>
                <a:ext cx="553" cy="36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l"/>
                <a:endParaRPr lang="ru-RU" sz="3600" i="1">
                  <a:solidFill>
                    <a:srgbClr val="003300"/>
                  </a:solidFill>
                </a:endParaRPr>
              </a:p>
            </p:txBody>
          </p:sp>
        </p:grpSp>
        <p:sp>
          <p:nvSpPr>
            <p:cNvPr id="7190" name="WordArt 40"/>
            <p:cNvSpPr>
              <a:spLocks noChangeArrowheads="1" noChangeShapeType="1" noTextEdit="1"/>
            </p:cNvSpPr>
            <p:nvPr/>
          </p:nvSpPr>
          <p:spPr bwMode="auto">
            <a:xfrm>
              <a:off x="3515" y="1389"/>
              <a:ext cx="182" cy="194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r>
                <a:rPr lang="ru-RU" sz="3600" i="1" kern="10">
                  <a:ln w="9525">
                    <a:solidFill>
                      <a:srgbClr val="FF0066"/>
                    </a:solidFill>
                    <a:round/>
                    <a:headEnd/>
                    <a:tailEnd/>
                  </a:ln>
                  <a:solidFill>
                    <a:srgbClr val="FF0066"/>
                  </a:solidFill>
                  <a:latin typeface="Tahoma"/>
                  <a:cs typeface="Tahoma"/>
                </a:rPr>
                <a:t>3</a:t>
              </a:r>
            </a:p>
          </p:txBody>
        </p:sp>
      </p:grpSp>
      <p:grpSp>
        <p:nvGrpSpPr>
          <p:cNvPr id="7184" name="Group 42"/>
          <p:cNvGrpSpPr>
            <a:grpSpLocks/>
          </p:cNvGrpSpPr>
          <p:nvPr/>
        </p:nvGrpSpPr>
        <p:grpSpPr bwMode="auto">
          <a:xfrm>
            <a:off x="6659563" y="4005263"/>
            <a:ext cx="1800225" cy="1336675"/>
            <a:chOff x="4513" y="1389"/>
            <a:chExt cx="846" cy="590"/>
          </a:xfrm>
        </p:grpSpPr>
        <p:grpSp>
          <p:nvGrpSpPr>
            <p:cNvPr id="7185" name="Group 31"/>
            <p:cNvGrpSpPr>
              <a:grpSpLocks/>
            </p:cNvGrpSpPr>
            <p:nvPr/>
          </p:nvGrpSpPr>
          <p:grpSpPr bwMode="auto">
            <a:xfrm>
              <a:off x="4513" y="1616"/>
              <a:ext cx="846" cy="363"/>
              <a:chOff x="514" y="210"/>
              <a:chExt cx="4044" cy="499"/>
            </a:xfrm>
          </p:grpSpPr>
          <p:sp>
            <p:nvSpPr>
              <p:cNvPr id="7187" name="AutoShape 32"/>
              <p:cNvSpPr>
                <a:spLocks noChangeArrowheads="1"/>
              </p:cNvSpPr>
              <p:nvPr/>
            </p:nvSpPr>
            <p:spPr bwMode="auto">
              <a:xfrm>
                <a:off x="657" y="210"/>
                <a:ext cx="3901" cy="499"/>
              </a:xfrm>
              <a:prstGeom prst="roundRect">
                <a:avLst>
                  <a:gd name="adj" fmla="val 16667"/>
                </a:avLst>
              </a:prstGeom>
              <a:solidFill>
                <a:srgbClr val="FAFFCD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r>
                  <a:rPr lang="ru-RU"/>
                  <a:t>1%=</a:t>
                </a:r>
                <a:r>
                  <a:rPr lang="ru-RU" sz="2400"/>
                  <a:t>1</a:t>
                </a:r>
              </a:p>
            </p:txBody>
          </p:sp>
          <p:sp>
            <p:nvSpPr>
              <p:cNvPr id="7188" name="Text Box 33"/>
              <p:cNvSpPr txBox="1">
                <a:spLocks noChangeArrowheads="1"/>
              </p:cNvSpPr>
              <p:nvPr/>
            </p:nvSpPr>
            <p:spPr bwMode="auto">
              <a:xfrm>
                <a:off x="514" y="220"/>
                <a:ext cx="554" cy="38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l"/>
                <a:endParaRPr lang="ru-RU" sz="3600" i="1">
                  <a:solidFill>
                    <a:srgbClr val="003300"/>
                  </a:solidFill>
                </a:endParaRPr>
              </a:p>
            </p:txBody>
          </p:sp>
        </p:grpSp>
        <p:sp>
          <p:nvSpPr>
            <p:cNvPr id="7186" name="WordArt 41"/>
            <p:cNvSpPr>
              <a:spLocks noChangeArrowheads="1" noChangeShapeType="1" noTextEdit="1"/>
            </p:cNvSpPr>
            <p:nvPr/>
          </p:nvSpPr>
          <p:spPr bwMode="auto">
            <a:xfrm>
              <a:off x="4876" y="1389"/>
              <a:ext cx="182" cy="194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r>
                <a:rPr lang="ru-RU" sz="3600" i="1" kern="10">
                  <a:ln w="9525">
                    <a:solidFill>
                      <a:srgbClr val="FF0066"/>
                    </a:solidFill>
                    <a:round/>
                    <a:headEnd/>
                    <a:tailEnd/>
                  </a:ln>
                  <a:solidFill>
                    <a:srgbClr val="FF0066"/>
                  </a:solidFill>
                  <a:latin typeface="Tahoma"/>
                  <a:cs typeface="Tahoma"/>
                </a:rPr>
                <a:t>4</a:t>
              </a:r>
            </a:p>
          </p:txBody>
        </p:sp>
      </p:grp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86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8616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686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2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edge">
                                      <p:cBhvr>
                                        <p:cTn id="16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8617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686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"/>
                            </p:stCondLst>
                            <p:childTnLst>
                              <p:par>
                                <p:cTn id="25" presetID="2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edge">
                                      <p:cBhvr>
                                        <p:cTn id="26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8618"/>
                  </p:tgtEl>
                </p:cond>
              </p:nextCondLst>
            </p:seq>
            <p:seq concurrent="1" nextAc="seek">
              <p:cTn id="28" restart="whenNotActive" fill="hold" evtFilter="cancelBubble" nodeType="interactiveSeq">
                <p:stCondLst>
                  <p:cond evt="onClick" delay="0">
                    <p:tgtEl>
                      <p:spTgt spid="686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" fill="hold">
                      <p:stCondLst>
                        <p:cond delay="0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000"/>
                            </p:stCondLst>
                            <p:childTnLst>
                              <p:par>
                                <p:cTn id="35" presetID="2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edge">
                                      <p:cBhvr>
                                        <p:cTn id="36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8619"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2627313" y="1773238"/>
            <a:ext cx="3978275" cy="2735262"/>
            <a:chOff x="340" y="2387"/>
            <a:chExt cx="2506" cy="1723"/>
          </a:xfrm>
        </p:grpSpPr>
        <p:pic>
          <p:nvPicPr>
            <p:cNvPr id="8225" name="Picture 3" descr="MCj04298290000[1]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340" y="2905"/>
              <a:ext cx="1390" cy="120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8226" name="AutoShape 4"/>
            <p:cNvSpPr>
              <a:spLocks noChangeArrowheads="1"/>
            </p:cNvSpPr>
            <p:nvPr/>
          </p:nvSpPr>
          <p:spPr bwMode="auto">
            <a:xfrm>
              <a:off x="839" y="2387"/>
              <a:ext cx="2007" cy="593"/>
            </a:xfrm>
            <a:prstGeom prst="wedgeEllipseCallout">
              <a:avLst>
                <a:gd name="adj1" fmla="val -58222"/>
                <a:gd name="adj2" fmla="val 75384"/>
              </a:avLst>
            </a:prstGeom>
            <a:solidFill>
              <a:srgbClr val="FFFF99"/>
            </a:solidFill>
            <a:ln w="38100">
              <a:solidFill>
                <a:srgbClr val="0000FF"/>
              </a:solidFill>
              <a:miter lim="800000"/>
              <a:headEnd/>
              <a:tailEnd/>
            </a:ln>
          </p:spPr>
          <p:txBody>
            <a:bodyPr/>
            <a:lstStyle/>
            <a:p>
              <a:r>
                <a:rPr lang="ru-RU" sz="2400" i="1">
                  <a:solidFill>
                    <a:srgbClr val="FF0066"/>
                  </a:solidFill>
                </a:rPr>
                <a:t>ПРАВИЛЬНО!</a:t>
              </a:r>
            </a:p>
          </p:txBody>
        </p:sp>
      </p:grpSp>
      <p:grpSp>
        <p:nvGrpSpPr>
          <p:cNvPr id="3" name="Group 5"/>
          <p:cNvGrpSpPr>
            <a:grpSpLocks/>
          </p:cNvGrpSpPr>
          <p:nvPr/>
        </p:nvGrpSpPr>
        <p:grpSpPr bwMode="auto">
          <a:xfrm>
            <a:off x="4284663" y="2781300"/>
            <a:ext cx="3787775" cy="2597150"/>
            <a:chOff x="3061" y="2523"/>
            <a:chExt cx="2386" cy="1636"/>
          </a:xfrm>
        </p:grpSpPr>
        <p:pic>
          <p:nvPicPr>
            <p:cNvPr id="8223" name="Picture 6" descr="MCj04244440000[1]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3061" y="2931"/>
              <a:ext cx="1075" cy="12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8224" name="AutoShape 7"/>
            <p:cNvSpPr>
              <a:spLocks noChangeArrowheads="1"/>
            </p:cNvSpPr>
            <p:nvPr/>
          </p:nvSpPr>
          <p:spPr bwMode="auto">
            <a:xfrm>
              <a:off x="3787" y="2523"/>
              <a:ext cx="1660" cy="566"/>
            </a:xfrm>
            <a:prstGeom prst="wedgeEllipseCallout">
              <a:avLst>
                <a:gd name="adj1" fmla="val -45481"/>
                <a:gd name="adj2" fmla="val 142227"/>
              </a:avLst>
            </a:prstGeom>
            <a:solidFill>
              <a:srgbClr val="FFFF99"/>
            </a:solidFill>
            <a:ln w="38100">
              <a:solidFill>
                <a:srgbClr val="0000FF"/>
              </a:solidFill>
              <a:miter lim="800000"/>
              <a:headEnd/>
              <a:tailEnd/>
            </a:ln>
          </p:spPr>
          <p:txBody>
            <a:bodyPr/>
            <a:lstStyle/>
            <a:p>
              <a:r>
                <a:rPr lang="ru-RU" sz="2000" i="1"/>
                <a:t>ПОДУМАЙ!</a:t>
              </a:r>
            </a:p>
          </p:txBody>
        </p:sp>
      </p:grpSp>
      <p:sp>
        <p:nvSpPr>
          <p:cNvPr id="67592" name="AutoShape 8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2916238" y="6021388"/>
            <a:ext cx="466725" cy="468312"/>
          </a:xfrm>
          <a:prstGeom prst="actionButtonBlank">
            <a:avLst/>
          </a:prstGeom>
          <a:gradFill rotWithShape="1">
            <a:gsLst>
              <a:gs pos="0">
                <a:schemeClr val="bg1"/>
              </a:gs>
              <a:gs pos="100000">
                <a:srgbClr val="006600"/>
              </a:gs>
            </a:gsLst>
            <a:path path="rect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ru-RU" sz="1800" b="0">
                <a:latin typeface="Tahoma" pitchFamily="34" charset="0"/>
              </a:rPr>
              <a:t>2</a:t>
            </a:r>
          </a:p>
        </p:txBody>
      </p:sp>
      <p:sp>
        <p:nvSpPr>
          <p:cNvPr id="67593" name="AutoShape 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1116013" y="6021388"/>
            <a:ext cx="466725" cy="468312"/>
          </a:xfrm>
          <a:prstGeom prst="actionButtonBlank">
            <a:avLst/>
          </a:prstGeom>
          <a:gradFill rotWithShape="1">
            <a:gsLst>
              <a:gs pos="0">
                <a:schemeClr val="bg1"/>
              </a:gs>
              <a:gs pos="100000">
                <a:srgbClr val="006600"/>
              </a:gs>
            </a:gsLst>
            <a:path path="rect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ru-RU" sz="1800" b="0">
                <a:latin typeface="Tahoma" pitchFamily="34" charset="0"/>
              </a:rPr>
              <a:t>1</a:t>
            </a:r>
          </a:p>
        </p:txBody>
      </p:sp>
      <p:sp>
        <p:nvSpPr>
          <p:cNvPr id="67594" name="AutoShape 10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4859338" y="6021388"/>
            <a:ext cx="466725" cy="468312"/>
          </a:xfrm>
          <a:prstGeom prst="actionButtonBlank">
            <a:avLst/>
          </a:prstGeom>
          <a:gradFill rotWithShape="1">
            <a:gsLst>
              <a:gs pos="0">
                <a:schemeClr val="bg1"/>
              </a:gs>
              <a:gs pos="100000">
                <a:srgbClr val="006600"/>
              </a:gs>
            </a:gsLst>
            <a:path path="rect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ru-RU" sz="1800" b="0">
                <a:latin typeface="Tahoma" pitchFamily="34" charset="0"/>
              </a:rPr>
              <a:t>3</a:t>
            </a:r>
          </a:p>
        </p:txBody>
      </p:sp>
      <p:sp>
        <p:nvSpPr>
          <p:cNvPr id="67595" name="AutoShape 11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6732588" y="6021388"/>
            <a:ext cx="466725" cy="468312"/>
          </a:xfrm>
          <a:prstGeom prst="actionButtonBlank">
            <a:avLst/>
          </a:prstGeom>
          <a:gradFill rotWithShape="1">
            <a:gsLst>
              <a:gs pos="0">
                <a:schemeClr val="bg1"/>
              </a:gs>
              <a:gs pos="100000">
                <a:srgbClr val="006600"/>
              </a:gs>
            </a:gsLst>
            <a:path path="rect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ru-RU" sz="1800" b="0">
                <a:latin typeface="Tahoma" pitchFamily="34" charset="0"/>
              </a:rPr>
              <a:t>4</a:t>
            </a:r>
          </a:p>
        </p:txBody>
      </p:sp>
      <p:grpSp>
        <p:nvGrpSpPr>
          <p:cNvPr id="4" name="Group 12"/>
          <p:cNvGrpSpPr>
            <a:grpSpLocks/>
          </p:cNvGrpSpPr>
          <p:nvPr/>
        </p:nvGrpSpPr>
        <p:grpSpPr bwMode="auto">
          <a:xfrm>
            <a:off x="4284663" y="2781300"/>
            <a:ext cx="3787775" cy="2597150"/>
            <a:chOff x="3061" y="2523"/>
            <a:chExt cx="2386" cy="1636"/>
          </a:xfrm>
        </p:grpSpPr>
        <p:pic>
          <p:nvPicPr>
            <p:cNvPr id="8221" name="Picture 13" descr="MCj04244440000[1]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3061" y="2931"/>
              <a:ext cx="1075" cy="12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8222" name="AutoShape 14"/>
            <p:cNvSpPr>
              <a:spLocks noChangeArrowheads="1"/>
            </p:cNvSpPr>
            <p:nvPr/>
          </p:nvSpPr>
          <p:spPr bwMode="auto">
            <a:xfrm>
              <a:off x="3787" y="2523"/>
              <a:ext cx="1660" cy="566"/>
            </a:xfrm>
            <a:prstGeom prst="wedgeEllipseCallout">
              <a:avLst>
                <a:gd name="adj1" fmla="val -45481"/>
                <a:gd name="adj2" fmla="val 142227"/>
              </a:avLst>
            </a:prstGeom>
            <a:solidFill>
              <a:srgbClr val="FFFF99"/>
            </a:solidFill>
            <a:ln w="38100">
              <a:solidFill>
                <a:srgbClr val="0000FF"/>
              </a:solidFill>
              <a:miter lim="800000"/>
              <a:headEnd/>
              <a:tailEnd/>
            </a:ln>
          </p:spPr>
          <p:txBody>
            <a:bodyPr/>
            <a:lstStyle/>
            <a:p>
              <a:r>
                <a:rPr lang="ru-RU" sz="2000" i="1"/>
                <a:t>ПОДУМАЙ!</a:t>
              </a:r>
            </a:p>
          </p:txBody>
        </p:sp>
      </p:grpSp>
      <p:grpSp>
        <p:nvGrpSpPr>
          <p:cNvPr id="5" name="Group 15"/>
          <p:cNvGrpSpPr>
            <a:grpSpLocks/>
          </p:cNvGrpSpPr>
          <p:nvPr/>
        </p:nvGrpSpPr>
        <p:grpSpPr bwMode="auto">
          <a:xfrm>
            <a:off x="4284663" y="2781300"/>
            <a:ext cx="3787775" cy="2597150"/>
            <a:chOff x="3061" y="2523"/>
            <a:chExt cx="2386" cy="1636"/>
          </a:xfrm>
        </p:grpSpPr>
        <p:pic>
          <p:nvPicPr>
            <p:cNvPr id="8219" name="Picture 16" descr="MCj04244440000[1]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3061" y="2931"/>
              <a:ext cx="1075" cy="12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8220" name="AutoShape 17"/>
            <p:cNvSpPr>
              <a:spLocks noChangeArrowheads="1"/>
            </p:cNvSpPr>
            <p:nvPr/>
          </p:nvSpPr>
          <p:spPr bwMode="auto">
            <a:xfrm>
              <a:off x="3787" y="2523"/>
              <a:ext cx="1660" cy="566"/>
            </a:xfrm>
            <a:prstGeom prst="wedgeEllipseCallout">
              <a:avLst>
                <a:gd name="adj1" fmla="val -45481"/>
                <a:gd name="adj2" fmla="val 142227"/>
              </a:avLst>
            </a:prstGeom>
            <a:solidFill>
              <a:srgbClr val="FFFF99"/>
            </a:solidFill>
            <a:ln w="38100">
              <a:solidFill>
                <a:srgbClr val="0000FF"/>
              </a:solidFill>
              <a:miter lim="800000"/>
              <a:headEnd/>
              <a:tailEnd/>
            </a:ln>
          </p:spPr>
          <p:txBody>
            <a:bodyPr/>
            <a:lstStyle/>
            <a:p>
              <a:r>
                <a:rPr lang="ru-RU" sz="2000" i="1"/>
                <a:t>ПОДУМАЙ!</a:t>
              </a:r>
            </a:p>
          </p:txBody>
        </p:sp>
      </p:grpSp>
      <p:sp>
        <p:nvSpPr>
          <p:cNvPr id="8202" name="AutoShape 18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532813" y="6237288"/>
            <a:ext cx="611187" cy="620712"/>
          </a:xfrm>
          <a:prstGeom prst="actionButtonForwardNext">
            <a:avLst/>
          </a:prstGeom>
          <a:gradFill rotWithShape="1">
            <a:gsLst>
              <a:gs pos="0">
                <a:schemeClr val="bg1"/>
              </a:gs>
              <a:gs pos="100000">
                <a:srgbClr val="0000FF"/>
              </a:gs>
            </a:gsLst>
            <a:path path="rect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l"/>
            <a:endParaRPr lang="ru-RU" sz="1800" b="0">
              <a:latin typeface="Tahoma" pitchFamily="34" charset="0"/>
            </a:endParaRPr>
          </a:p>
        </p:txBody>
      </p:sp>
      <p:pic>
        <p:nvPicPr>
          <p:cNvPr id="8203" name="Рисунок 31" descr="188236-yana.jpg"/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9549" r="8327"/>
          <a:stretch>
            <a:fillRect/>
          </a:stretch>
        </p:blipFill>
        <p:spPr bwMode="auto">
          <a:xfrm>
            <a:off x="6804025" y="1268413"/>
            <a:ext cx="2160588" cy="1643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8204" name="Group 26"/>
          <p:cNvGrpSpPr>
            <a:grpSpLocks/>
          </p:cNvGrpSpPr>
          <p:nvPr/>
        </p:nvGrpSpPr>
        <p:grpSpPr bwMode="auto">
          <a:xfrm>
            <a:off x="468313" y="188913"/>
            <a:ext cx="8243887" cy="1008062"/>
            <a:chOff x="975" y="300"/>
            <a:chExt cx="4264" cy="635"/>
          </a:xfrm>
        </p:grpSpPr>
        <p:sp>
          <p:nvSpPr>
            <p:cNvPr id="8217" name="AutoShape 27"/>
            <p:cNvSpPr>
              <a:spLocks noChangeArrowheads="1"/>
            </p:cNvSpPr>
            <p:nvPr/>
          </p:nvSpPr>
          <p:spPr bwMode="auto">
            <a:xfrm>
              <a:off x="975" y="300"/>
              <a:ext cx="4264" cy="635"/>
            </a:xfrm>
            <a:prstGeom prst="roundRect">
              <a:avLst>
                <a:gd name="adj" fmla="val 16667"/>
              </a:avLst>
            </a:prstGeom>
            <a:solidFill>
              <a:srgbClr val="F8F8F8"/>
            </a:solidFill>
            <a:ln w="38100">
              <a:solidFill>
                <a:schemeClr val="folHlink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l"/>
              <a:endParaRPr lang="ru-RU" sz="1800" b="0">
                <a:latin typeface="Tahoma" pitchFamily="34" charset="0"/>
              </a:endParaRPr>
            </a:p>
          </p:txBody>
        </p:sp>
        <p:sp>
          <p:nvSpPr>
            <p:cNvPr id="8218" name="Text Box 28"/>
            <p:cNvSpPr txBox="1">
              <a:spLocks noChangeArrowheads="1"/>
            </p:cNvSpPr>
            <p:nvPr/>
          </p:nvSpPr>
          <p:spPr bwMode="auto">
            <a:xfrm>
              <a:off x="1020" y="391"/>
              <a:ext cx="4076" cy="44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l"/>
              <a:r>
                <a:rPr lang="ru-RU" sz="4000" i="1">
                  <a:solidFill>
                    <a:srgbClr val="003300"/>
                  </a:solidFill>
                </a:rPr>
                <a:t>Запишіть десятковим дробом 8%</a:t>
              </a:r>
            </a:p>
          </p:txBody>
        </p:sp>
      </p:grpSp>
      <p:grpSp>
        <p:nvGrpSpPr>
          <p:cNvPr id="8205" name="Group 31"/>
          <p:cNvGrpSpPr>
            <a:grpSpLocks/>
          </p:cNvGrpSpPr>
          <p:nvPr/>
        </p:nvGrpSpPr>
        <p:grpSpPr bwMode="auto">
          <a:xfrm>
            <a:off x="827088" y="1268413"/>
            <a:ext cx="2447925" cy="1633537"/>
            <a:chOff x="113" y="1207"/>
            <a:chExt cx="1179" cy="803"/>
          </a:xfrm>
        </p:grpSpPr>
        <p:sp>
          <p:nvSpPr>
            <p:cNvPr id="8215" name="AutoShape 23"/>
            <p:cNvSpPr>
              <a:spLocks noChangeArrowheads="1"/>
            </p:cNvSpPr>
            <p:nvPr/>
          </p:nvSpPr>
          <p:spPr bwMode="auto">
            <a:xfrm>
              <a:off x="113" y="1253"/>
              <a:ext cx="1179" cy="757"/>
            </a:xfrm>
            <a:prstGeom prst="irregularSeal1">
              <a:avLst/>
            </a:prstGeom>
            <a:solidFill>
              <a:srgbClr val="BFF6FD"/>
            </a:solidFill>
            <a:ln w="28575">
              <a:solidFill>
                <a:srgbClr val="0000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ru-RU"/>
                <a:t>0,008</a:t>
              </a:r>
            </a:p>
          </p:txBody>
        </p:sp>
        <p:sp>
          <p:nvSpPr>
            <p:cNvPr id="8216" name="WordArt 30"/>
            <p:cNvSpPr>
              <a:spLocks noChangeArrowheads="1" noChangeShapeType="1" noTextEdit="1"/>
            </p:cNvSpPr>
            <p:nvPr/>
          </p:nvSpPr>
          <p:spPr bwMode="auto">
            <a:xfrm>
              <a:off x="385" y="1207"/>
              <a:ext cx="182" cy="194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r>
                <a:rPr lang="ru-RU" sz="3600" i="1" kern="10">
                  <a:ln w="9525">
                    <a:solidFill>
                      <a:srgbClr val="FF0066"/>
                    </a:solidFill>
                    <a:round/>
                    <a:headEnd/>
                    <a:tailEnd/>
                  </a:ln>
                  <a:solidFill>
                    <a:srgbClr val="FF0066"/>
                  </a:solidFill>
                  <a:latin typeface="Tahoma"/>
                  <a:cs typeface="Tahoma"/>
                </a:rPr>
                <a:t>1</a:t>
              </a:r>
            </a:p>
          </p:txBody>
        </p:sp>
      </p:grpSp>
      <p:grpSp>
        <p:nvGrpSpPr>
          <p:cNvPr id="8206" name="Group 32"/>
          <p:cNvGrpSpPr>
            <a:grpSpLocks/>
          </p:cNvGrpSpPr>
          <p:nvPr/>
        </p:nvGrpSpPr>
        <p:grpSpPr bwMode="auto">
          <a:xfrm>
            <a:off x="250825" y="2924175"/>
            <a:ext cx="2376488" cy="1728788"/>
            <a:chOff x="1519" y="1207"/>
            <a:chExt cx="1179" cy="803"/>
          </a:xfrm>
        </p:grpSpPr>
        <p:sp>
          <p:nvSpPr>
            <p:cNvPr id="8213" name="AutoShape 22"/>
            <p:cNvSpPr>
              <a:spLocks noChangeArrowheads="1"/>
            </p:cNvSpPr>
            <p:nvPr/>
          </p:nvSpPr>
          <p:spPr bwMode="auto">
            <a:xfrm>
              <a:off x="1519" y="1253"/>
              <a:ext cx="1179" cy="757"/>
            </a:xfrm>
            <a:prstGeom prst="irregularSeal1">
              <a:avLst/>
            </a:prstGeom>
            <a:solidFill>
              <a:srgbClr val="BFF6FD"/>
            </a:solidFill>
            <a:ln w="28575">
              <a:solidFill>
                <a:srgbClr val="0000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ru-RU"/>
                <a:t>0,08</a:t>
              </a:r>
            </a:p>
          </p:txBody>
        </p:sp>
        <p:sp>
          <p:nvSpPr>
            <p:cNvPr id="8214" name="WordArt 31"/>
            <p:cNvSpPr>
              <a:spLocks noChangeArrowheads="1" noChangeShapeType="1" noTextEdit="1"/>
            </p:cNvSpPr>
            <p:nvPr/>
          </p:nvSpPr>
          <p:spPr bwMode="auto">
            <a:xfrm>
              <a:off x="1746" y="1207"/>
              <a:ext cx="182" cy="194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r>
                <a:rPr lang="ru-RU" sz="3600" i="1" kern="10">
                  <a:ln w="9525">
                    <a:solidFill>
                      <a:srgbClr val="FF0066"/>
                    </a:solidFill>
                    <a:round/>
                    <a:headEnd/>
                    <a:tailEnd/>
                  </a:ln>
                  <a:solidFill>
                    <a:srgbClr val="FF0066"/>
                  </a:solidFill>
                  <a:latin typeface="Tahoma"/>
                  <a:cs typeface="Tahoma"/>
                </a:rPr>
                <a:t>2</a:t>
              </a:r>
            </a:p>
          </p:txBody>
        </p:sp>
      </p:grpSp>
      <p:grpSp>
        <p:nvGrpSpPr>
          <p:cNvPr id="8207" name="Group 33"/>
          <p:cNvGrpSpPr>
            <a:grpSpLocks/>
          </p:cNvGrpSpPr>
          <p:nvPr/>
        </p:nvGrpSpPr>
        <p:grpSpPr bwMode="auto">
          <a:xfrm>
            <a:off x="1547813" y="4365625"/>
            <a:ext cx="2449512" cy="1584325"/>
            <a:chOff x="2880" y="1207"/>
            <a:chExt cx="1179" cy="803"/>
          </a:xfrm>
        </p:grpSpPr>
        <p:sp>
          <p:nvSpPr>
            <p:cNvPr id="8211" name="AutoShape 24"/>
            <p:cNvSpPr>
              <a:spLocks noChangeArrowheads="1"/>
            </p:cNvSpPr>
            <p:nvPr/>
          </p:nvSpPr>
          <p:spPr bwMode="auto">
            <a:xfrm>
              <a:off x="2880" y="1253"/>
              <a:ext cx="1179" cy="757"/>
            </a:xfrm>
            <a:prstGeom prst="irregularSeal1">
              <a:avLst/>
            </a:prstGeom>
            <a:solidFill>
              <a:srgbClr val="BFF6FD"/>
            </a:solidFill>
            <a:ln w="28575">
              <a:solidFill>
                <a:srgbClr val="0000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ru-RU"/>
                <a:t>8</a:t>
              </a:r>
            </a:p>
          </p:txBody>
        </p:sp>
        <p:sp>
          <p:nvSpPr>
            <p:cNvPr id="8212" name="WordArt 32"/>
            <p:cNvSpPr>
              <a:spLocks noChangeArrowheads="1" noChangeShapeType="1" noTextEdit="1"/>
            </p:cNvSpPr>
            <p:nvPr/>
          </p:nvSpPr>
          <p:spPr bwMode="auto">
            <a:xfrm>
              <a:off x="3107" y="1207"/>
              <a:ext cx="182" cy="194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r>
                <a:rPr lang="ru-RU" sz="3600" i="1" kern="10">
                  <a:ln w="9525">
                    <a:solidFill>
                      <a:srgbClr val="FF0066"/>
                    </a:solidFill>
                    <a:round/>
                    <a:headEnd/>
                    <a:tailEnd/>
                  </a:ln>
                  <a:solidFill>
                    <a:srgbClr val="FF0066"/>
                  </a:solidFill>
                  <a:latin typeface="Tahoma"/>
                  <a:cs typeface="Tahoma"/>
                </a:rPr>
                <a:t>3</a:t>
              </a:r>
            </a:p>
          </p:txBody>
        </p:sp>
      </p:grpSp>
      <p:grpSp>
        <p:nvGrpSpPr>
          <p:cNvPr id="8208" name="Group 34"/>
          <p:cNvGrpSpPr>
            <a:grpSpLocks/>
          </p:cNvGrpSpPr>
          <p:nvPr/>
        </p:nvGrpSpPr>
        <p:grpSpPr bwMode="auto">
          <a:xfrm>
            <a:off x="6443663" y="3716338"/>
            <a:ext cx="2305050" cy="1779587"/>
            <a:chOff x="4286" y="1207"/>
            <a:chExt cx="1179" cy="803"/>
          </a:xfrm>
        </p:grpSpPr>
        <p:sp>
          <p:nvSpPr>
            <p:cNvPr id="8209" name="AutoShape 25"/>
            <p:cNvSpPr>
              <a:spLocks noChangeArrowheads="1"/>
            </p:cNvSpPr>
            <p:nvPr/>
          </p:nvSpPr>
          <p:spPr bwMode="auto">
            <a:xfrm>
              <a:off x="4286" y="1253"/>
              <a:ext cx="1179" cy="757"/>
            </a:xfrm>
            <a:prstGeom prst="irregularSeal1">
              <a:avLst/>
            </a:prstGeom>
            <a:solidFill>
              <a:srgbClr val="BFF6FD"/>
            </a:solidFill>
            <a:ln w="28575">
              <a:solidFill>
                <a:srgbClr val="0000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ru-RU"/>
                <a:t>0,8</a:t>
              </a:r>
            </a:p>
          </p:txBody>
        </p:sp>
        <p:sp>
          <p:nvSpPr>
            <p:cNvPr id="8210" name="WordArt 33"/>
            <p:cNvSpPr>
              <a:spLocks noChangeArrowheads="1" noChangeShapeType="1" noTextEdit="1"/>
            </p:cNvSpPr>
            <p:nvPr/>
          </p:nvSpPr>
          <p:spPr bwMode="auto">
            <a:xfrm>
              <a:off x="4513" y="1207"/>
              <a:ext cx="182" cy="194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r>
                <a:rPr lang="ru-RU" sz="3600" i="1" kern="10">
                  <a:ln w="9525">
                    <a:solidFill>
                      <a:srgbClr val="FF0066"/>
                    </a:solidFill>
                    <a:round/>
                    <a:headEnd/>
                    <a:tailEnd/>
                  </a:ln>
                  <a:solidFill>
                    <a:srgbClr val="FF0066"/>
                  </a:solidFill>
                  <a:latin typeface="Tahoma"/>
                  <a:cs typeface="Tahoma"/>
                </a:rPr>
                <a:t>4</a:t>
              </a:r>
            </a:p>
          </p:txBody>
        </p:sp>
      </p:grp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759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7592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6759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2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edge">
                                      <p:cBhvr>
                                        <p:cTn id="16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7593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6759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"/>
                            </p:stCondLst>
                            <p:childTnLst>
                              <p:par>
                                <p:cTn id="25" presetID="2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edge">
                                      <p:cBhvr>
                                        <p:cTn id="26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7594"/>
                  </p:tgtEl>
                </p:cond>
              </p:nextCondLst>
            </p:seq>
            <p:seq concurrent="1" nextAc="seek">
              <p:cTn id="28" restart="whenNotActive" fill="hold" evtFilter="cancelBubble" nodeType="interactiveSeq">
                <p:stCondLst>
                  <p:cond evt="onClick" delay="0">
                    <p:tgtEl>
                      <p:spTgt spid="6759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" fill="hold">
                      <p:stCondLst>
                        <p:cond delay="0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000"/>
                            </p:stCondLst>
                            <p:childTnLst>
                              <p:par>
                                <p:cTn id="35" presetID="2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edge">
                                      <p:cBhvr>
                                        <p:cTn id="36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7595"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2627313" y="1773238"/>
            <a:ext cx="3978275" cy="2735262"/>
            <a:chOff x="340" y="2387"/>
            <a:chExt cx="2506" cy="1723"/>
          </a:xfrm>
        </p:grpSpPr>
        <p:pic>
          <p:nvPicPr>
            <p:cNvPr id="9249" name="Picture 3" descr="MCj04298290000[1]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340" y="2905"/>
              <a:ext cx="1390" cy="120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9250" name="AutoShape 4"/>
            <p:cNvSpPr>
              <a:spLocks noChangeArrowheads="1"/>
            </p:cNvSpPr>
            <p:nvPr/>
          </p:nvSpPr>
          <p:spPr bwMode="auto">
            <a:xfrm>
              <a:off x="839" y="2387"/>
              <a:ext cx="2007" cy="593"/>
            </a:xfrm>
            <a:prstGeom prst="wedgeEllipseCallout">
              <a:avLst>
                <a:gd name="adj1" fmla="val -58222"/>
                <a:gd name="adj2" fmla="val 75384"/>
              </a:avLst>
            </a:prstGeom>
            <a:solidFill>
              <a:srgbClr val="FFFF99"/>
            </a:solidFill>
            <a:ln w="38100">
              <a:solidFill>
                <a:srgbClr val="0000FF"/>
              </a:solidFill>
              <a:miter lim="800000"/>
              <a:headEnd/>
              <a:tailEnd/>
            </a:ln>
          </p:spPr>
          <p:txBody>
            <a:bodyPr/>
            <a:lstStyle/>
            <a:p>
              <a:r>
                <a:rPr lang="ru-RU" sz="2400" i="1">
                  <a:solidFill>
                    <a:srgbClr val="FF0066"/>
                  </a:solidFill>
                </a:rPr>
                <a:t>ПРАВИЛЬНО!</a:t>
              </a:r>
            </a:p>
          </p:txBody>
        </p:sp>
      </p:grpSp>
      <p:grpSp>
        <p:nvGrpSpPr>
          <p:cNvPr id="3" name="Group 5"/>
          <p:cNvGrpSpPr>
            <a:grpSpLocks/>
          </p:cNvGrpSpPr>
          <p:nvPr/>
        </p:nvGrpSpPr>
        <p:grpSpPr bwMode="auto">
          <a:xfrm>
            <a:off x="4284663" y="2781300"/>
            <a:ext cx="3787775" cy="2597150"/>
            <a:chOff x="3061" y="2523"/>
            <a:chExt cx="2386" cy="1636"/>
          </a:xfrm>
        </p:grpSpPr>
        <p:pic>
          <p:nvPicPr>
            <p:cNvPr id="9247" name="Picture 6" descr="MCj04244440000[1]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3061" y="2931"/>
              <a:ext cx="1075" cy="12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9248" name="AutoShape 7"/>
            <p:cNvSpPr>
              <a:spLocks noChangeArrowheads="1"/>
            </p:cNvSpPr>
            <p:nvPr/>
          </p:nvSpPr>
          <p:spPr bwMode="auto">
            <a:xfrm>
              <a:off x="3787" y="2523"/>
              <a:ext cx="1660" cy="566"/>
            </a:xfrm>
            <a:prstGeom prst="wedgeEllipseCallout">
              <a:avLst>
                <a:gd name="adj1" fmla="val -45481"/>
                <a:gd name="adj2" fmla="val 142227"/>
              </a:avLst>
            </a:prstGeom>
            <a:solidFill>
              <a:srgbClr val="FFFF99"/>
            </a:solidFill>
            <a:ln w="38100">
              <a:solidFill>
                <a:srgbClr val="0000FF"/>
              </a:solidFill>
              <a:miter lim="800000"/>
              <a:headEnd/>
              <a:tailEnd/>
            </a:ln>
          </p:spPr>
          <p:txBody>
            <a:bodyPr/>
            <a:lstStyle/>
            <a:p>
              <a:r>
                <a:rPr lang="ru-RU" sz="2000" i="1"/>
                <a:t>ПОДУМАЙ!</a:t>
              </a:r>
            </a:p>
          </p:txBody>
        </p:sp>
      </p:grpSp>
      <p:sp>
        <p:nvSpPr>
          <p:cNvPr id="66568" name="AutoShape 8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6732588" y="6021388"/>
            <a:ext cx="466725" cy="468312"/>
          </a:xfrm>
          <a:prstGeom prst="actionButtonBlank">
            <a:avLst/>
          </a:prstGeom>
          <a:gradFill rotWithShape="1">
            <a:gsLst>
              <a:gs pos="0">
                <a:schemeClr val="bg1"/>
              </a:gs>
              <a:gs pos="100000">
                <a:srgbClr val="006600"/>
              </a:gs>
            </a:gsLst>
            <a:path path="rect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ru-RU" sz="1800" b="0">
                <a:latin typeface="Tahoma" pitchFamily="34" charset="0"/>
              </a:rPr>
              <a:t>4</a:t>
            </a:r>
          </a:p>
        </p:txBody>
      </p:sp>
      <p:sp>
        <p:nvSpPr>
          <p:cNvPr id="66569" name="AutoShape 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2987675" y="6021388"/>
            <a:ext cx="466725" cy="468312"/>
          </a:xfrm>
          <a:prstGeom prst="actionButtonBlank">
            <a:avLst/>
          </a:prstGeom>
          <a:gradFill rotWithShape="1">
            <a:gsLst>
              <a:gs pos="0">
                <a:schemeClr val="bg1"/>
              </a:gs>
              <a:gs pos="100000">
                <a:srgbClr val="006600"/>
              </a:gs>
            </a:gsLst>
            <a:path path="rect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ru-RU" sz="1800" b="0">
                <a:latin typeface="Tahoma" pitchFamily="34" charset="0"/>
              </a:rPr>
              <a:t>2</a:t>
            </a:r>
          </a:p>
        </p:txBody>
      </p:sp>
      <p:sp>
        <p:nvSpPr>
          <p:cNvPr id="66570" name="AutoShape 10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4859338" y="6021388"/>
            <a:ext cx="466725" cy="468312"/>
          </a:xfrm>
          <a:prstGeom prst="actionButtonBlank">
            <a:avLst/>
          </a:prstGeom>
          <a:gradFill rotWithShape="1">
            <a:gsLst>
              <a:gs pos="0">
                <a:schemeClr val="bg1"/>
              </a:gs>
              <a:gs pos="100000">
                <a:srgbClr val="006600"/>
              </a:gs>
            </a:gsLst>
            <a:path path="rect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ru-RU" sz="1800" b="0">
                <a:latin typeface="Tahoma" pitchFamily="34" charset="0"/>
              </a:rPr>
              <a:t>3</a:t>
            </a:r>
          </a:p>
        </p:txBody>
      </p:sp>
      <p:sp>
        <p:nvSpPr>
          <p:cNvPr id="66571" name="AutoShape 11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1187450" y="6021388"/>
            <a:ext cx="466725" cy="468312"/>
          </a:xfrm>
          <a:prstGeom prst="actionButtonBlank">
            <a:avLst/>
          </a:prstGeom>
          <a:gradFill rotWithShape="1">
            <a:gsLst>
              <a:gs pos="0">
                <a:schemeClr val="bg1"/>
              </a:gs>
              <a:gs pos="100000">
                <a:srgbClr val="006600"/>
              </a:gs>
            </a:gsLst>
            <a:path path="rect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ru-RU" sz="1800" b="0">
                <a:latin typeface="Tahoma" pitchFamily="34" charset="0"/>
              </a:rPr>
              <a:t>1</a:t>
            </a:r>
          </a:p>
        </p:txBody>
      </p:sp>
      <p:grpSp>
        <p:nvGrpSpPr>
          <p:cNvPr id="4" name="Group 12"/>
          <p:cNvGrpSpPr>
            <a:grpSpLocks/>
          </p:cNvGrpSpPr>
          <p:nvPr/>
        </p:nvGrpSpPr>
        <p:grpSpPr bwMode="auto">
          <a:xfrm>
            <a:off x="4284663" y="2781300"/>
            <a:ext cx="3787775" cy="2597150"/>
            <a:chOff x="3061" y="2523"/>
            <a:chExt cx="2386" cy="1636"/>
          </a:xfrm>
        </p:grpSpPr>
        <p:pic>
          <p:nvPicPr>
            <p:cNvPr id="9245" name="Picture 13" descr="MCj04244440000[1]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3061" y="2931"/>
              <a:ext cx="1075" cy="12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9246" name="AutoShape 14"/>
            <p:cNvSpPr>
              <a:spLocks noChangeArrowheads="1"/>
            </p:cNvSpPr>
            <p:nvPr/>
          </p:nvSpPr>
          <p:spPr bwMode="auto">
            <a:xfrm>
              <a:off x="3787" y="2523"/>
              <a:ext cx="1660" cy="566"/>
            </a:xfrm>
            <a:prstGeom prst="wedgeEllipseCallout">
              <a:avLst>
                <a:gd name="adj1" fmla="val -45481"/>
                <a:gd name="adj2" fmla="val 142227"/>
              </a:avLst>
            </a:prstGeom>
            <a:solidFill>
              <a:srgbClr val="FFFF99"/>
            </a:solidFill>
            <a:ln w="38100">
              <a:solidFill>
                <a:srgbClr val="0000FF"/>
              </a:solidFill>
              <a:miter lim="800000"/>
              <a:headEnd/>
              <a:tailEnd/>
            </a:ln>
          </p:spPr>
          <p:txBody>
            <a:bodyPr/>
            <a:lstStyle/>
            <a:p>
              <a:r>
                <a:rPr lang="ru-RU" sz="2000" i="1"/>
                <a:t>ПОДУМАЙ!</a:t>
              </a:r>
            </a:p>
          </p:txBody>
        </p:sp>
      </p:grpSp>
      <p:grpSp>
        <p:nvGrpSpPr>
          <p:cNvPr id="5" name="Group 15"/>
          <p:cNvGrpSpPr>
            <a:grpSpLocks/>
          </p:cNvGrpSpPr>
          <p:nvPr/>
        </p:nvGrpSpPr>
        <p:grpSpPr bwMode="auto">
          <a:xfrm>
            <a:off x="4284663" y="2781300"/>
            <a:ext cx="3787775" cy="2597150"/>
            <a:chOff x="3061" y="2523"/>
            <a:chExt cx="2386" cy="1636"/>
          </a:xfrm>
        </p:grpSpPr>
        <p:pic>
          <p:nvPicPr>
            <p:cNvPr id="9243" name="Picture 16" descr="MCj04244440000[1]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3061" y="2931"/>
              <a:ext cx="1075" cy="12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9244" name="AutoShape 17"/>
            <p:cNvSpPr>
              <a:spLocks noChangeArrowheads="1"/>
            </p:cNvSpPr>
            <p:nvPr/>
          </p:nvSpPr>
          <p:spPr bwMode="auto">
            <a:xfrm>
              <a:off x="3787" y="2523"/>
              <a:ext cx="1660" cy="566"/>
            </a:xfrm>
            <a:prstGeom prst="wedgeEllipseCallout">
              <a:avLst>
                <a:gd name="adj1" fmla="val -45481"/>
                <a:gd name="adj2" fmla="val 142227"/>
              </a:avLst>
            </a:prstGeom>
            <a:solidFill>
              <a:srgbClr val="FFFF99"/>
            </a:solidFill>
            <a:ln w="38100">
              <a:solidFill>
                <a:srgbClr val="0000FF"/>
              </a:solidFill>
              <a:miter lim="800000"/>
              <a:headEnd/>
              <a:tailEnd/>
            </a:ln>
          </p:spPr>
          <p:txBody>
            <a:bodyPr/>
            <a:lstStyle/>
            <a:p>
              <a:r>
                <a:rPr lang="ru-RU" sz="2000" i="1"/>
                <a:t>ПОДУМАЙ!</a:t>
              </a:r>
            </a:p>
          </p:txBody>
        </p:sp>
      </p:grpSp>
      <p:sp>
        <p:nvSpPr>
          <p:cNvPr id="9226" name="AutoShape 18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532813" y="6237288"/>
            <a:ext cx="611187" cy="620712"/>
          </a:xfrm>
          <a:prstGeom prst="actionButtonForwardNext">
            <a:avLst/>
          </a:prstGeom>
          <a:gradFill rotWithShape="1">
            <a:gsLst>
              <a:gs pos="0">
                <a:schemeClr val="bg1"/>
              </a:gs>
              <a:gs pos="100000">
                <a:srgbClr val="0000FF"/>
              </a:gs>
            </a:gsLst>
            <a:path path="rect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l"/>
            <a:endParaRPr lang="ru-RU" sz="1800" b="0">
              <a:latin typeface="Tahoma" pitchFamily="34" charset="0"/>
            </a:endParaRPr>
          </a:p>
        </p:txBody>
      </p:sp>
      <p:pic>
        <p:nvPicPr>
          <p:cNvPr id="9227" name="Рисунок 31" descr="188236-yana.jpg"/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9549" r="8327"/>
          <a:stretch>
            <a:fillRect/>
          </a:stretch>
        </p:blipFill>
        <p:spPr bwMode="auto">
          <a:xfrm>
            <a:off x="2268538" y="4633913"/>
            <a:ext cx="1946275" cy="1479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9228" name="Group 23"/>
          <p:cNvGrpSpPr>
            <a:grpSpLocks/>
          </p:cNvGrpSpPr>
          <p:nvPr/>
        </p:nvGrpSpPr>
        <p:grpSpPr bwMode="auto">
          <a:xfrm>
            <a:off x="468313" y="188913"/>
            <a:ext cx="8243887" cy="1008062"/>
            <a:chOff x="975" y="300"/>
            <a:chExt cx="4264" cy="635"/>
          </a:xfrm>
        </p:grpSpPr>
        <p:sp>
          <p:nvSpPr>
            <p:cNvPr id="9241" name="AutoShape 24"/>
            <p:cNvSpPr>
              <a:spLocks noChangeArrowheads="1"/>
            </p:cNvSpPr>
            <p:nvPr/>
          </p:nvSpPr>
          <p:spPr bwMode="auto">
            <a:xfrm>
              <a:off x="975" y="300"/>
              <a:ext cx="4264" cy="635"/>
            </a:xfrm>
            <a:prstGeom prst="roundRect">
              <a:avLst>
                <a:gd name="adj" fmla="val 16667"/>
              </a:avLst>
            </a:prstGeom>
            <a:solidFill>
              <a:srgbClr val="F8F8F8"/>
            </a:solidFill>
            <a:ln w="38100">
              <a:solidFill>
                <a:schemeClr val="folHlink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l"/>
              <a:endParaRPr lang="ru-RU" sz="1800" b="0">
                <a:latin typeface="Tahoma" pitchFamily="34" charset="0"/>
              </a:endParaRPr>
            </a:p>
          </p:txBody>
        </p:sp>
        <p:sp>
          <p:nvSpPr>
            <p:cNvPr id="9242" name="Text Box 25"/>
            <p:cNvSpPr txBox="1">
              <a:spLocks noChangeArrowheads="1"/>
            </p:cNvSpPr>
            <p:nvPr/>
          </p:nvSpPr>
          <p:spPr bwMode="auto">
            <a:xfrm>
              <a:off x="1020" y="421"/>
              <a:ext cx="4049" cy="40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l"/>
              <a:r>
                <a:rPr lang="ru-RU" sz="3600" i="1">
                  <a:solidFill>
                    <a:srgbClr val="003300"/>
                  </a:solidFill>
                </a:rPr>
                <a:t>Запишіть за допомогою відсотків 0,7</a:t>
              </a:r>
            </a:p>
          </p:txBody>
        </p:sp>
      </p:grpSp>
      <p:grpSp>
        <p:nvGrpSpPr>
          <p:cNvPr id="9229" name="Group 31"/>
          <p:cNvGrpSpPr>
            <a:grpSpLocks/>
          </p:cNvGrpSpPr>
          <p:nvPr/>
        </p:nvGrpSpPr>
        <p:grpSpPr bwMode="auto">
          <a:xfrm>
            <a:off x="179388" y="1412875"/>
            <a:ext cx="2305050" cy="1704975"/>
            <a:chOff x="113" y="1162"/>
            <a:chExt cx="1179" cy="802"/>
          </a:xfrm>
        </p:grpSpPr>
        <p:sp>
          <p:nvSpPr>
            <p:cNvPr id="9239" name="AutoShape 20"/>
            <p:cNvSpPr>
              <a:spLocks noChangeArrowheads="1"/>
            </p:cNvSpPr>
            <p:nvPr/>
          </p:nvSpPr>
          <p:spPr bwMode="auto">
            <a:xfrm>
              <a:off x="113" y="1207"/>
              <a:ext cx="1179" cy="757"/>
            </a:xfrm>
            <a:prstGeom prst="irregularSeal1">
              <a:avLst/>
            </a:prstGeom>
            <a:solidFill>
              <a:srgbClr val="FFD5F7"/>
            </a:solidFill>
            <a:ln w="28575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ru-RU"/>
                <a:t>7%</a:t>
              </a:r>
            </a:p>
          </p:txBody>
        </p:sp>
        <p:sp>
          <p:nvSpPr>
            <p:cNvPr id="9240" name="WordArt 27"/>
            <p:cNvSpPr>
              <a:spLocks noChangeArrowheads="1" noChangeShapeType="1" noTextEdit="1"/>
            </p:cNvSpPr>
            <p:nvPr/>
          </p:nvSpPr>
          <p:spPr bwMode="auto">
            <a:xfrm>
              <a:off x="385" y="1162"/>
              <a:ext cx="182" cy="194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r>
                <a:rPr lang="ru-RU" sz="3600" i="1" kern="10">
                  <a:ln w="9525">
                    <a:solidFill>
                      <a:srgbClr val="FF0066"/>
                    </a:solidFill>
                    <a:round/>
                    <a:headEnd/>
                    <a:tailEnd/>
                  </a:ln>
                  <a:solidFill>
                    <a:srgbClr val="FF0066"/>
                  </a:solidFill>
                  <a:latin typeface="Tahoma"/>
                  <a:cs typeface="Tahoma"/>
                </a:rPr>
                <a:t>1</a:t>
              </a:r>
            </a:p>
          </p:txBody>
        </p:sp>
      </p:grpSp>
      <p:grpSp>
        <p:nvGrpSpPr>
          <p:cNvPr id="9230" name="Group 32"/>
          <p:cNvGrpSpPr>
            <a:grpSpLocks/>
          </p:cNvGrpSpPr>
          <p:nvPr/>
        </p:nvGrpSpPr>
        <p:grpSpPr bwMode="auto">
          <a:xfrm>
            <a:off x="179388" y="3429000"/>
            <a:ext cx="2232025" cy="1728788"/>
            <a:chOff x="1519" y="1162"/>
            <a:chExt cx="1179" cy="802"/>
          </a:xfrm>
        </p:grpSpPr>
        <p:sp>
          <p:nvSpPr>
            <p:cNvPr id="9237" name="AutoShape 22"/>
            <p:cNvSpPr>
              <a:spLocks noChangeArrowheads="1"/>
            </p:cNvSpPr>
            <p:nvPr/>
          </p:nvSpPr>
          <p:spPr bwMode="auto">
            <a:xfrm>
              <a:off x="1519" y="1207"/>
              <a:ext cx="1179" cy="757"/>
            </a:xfrm>
            <a:prstGeom prst="irregularSeal1">
              <a:avLst/>
            </a:prstGeom>
            <a:solidFill>
              <a:srgbClr val="FFD5F7"/>
            </a:solidFill>
            <a:ln w="28575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ru-RU"/>
                <a:t>0,07%</a:t>
              </a:r>
            </a:p>
          </p:txBody>
        </p:sp>
        <p:sp>
          <p:nvSpPr>
            <p:cNvPr id="9238" name="WordArt 28"/>
            <p:cNvSpPr>
              <a:spLocks noChangeArrowheads="1" noChangeShapeType="1" noTextEdit="1"/>
            </p:cNvSpPr>
            <p:nvPr/>
          </p:nvSpPr>
          <p:spPr bwMode="auto">
            <a:xfrm>
              <a:off x="1746" y="1162"/>
              <a:ext cx="182" cy="194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r>
                <a:rPr lang="ru-RU" sz="3600" i="1" kern="10">
                  <a:ln w="9525">
                    <a:solidFill>
                      <a:srgbClr val="FF0066"/>
                    </a:solidFill>
                    <a:round/>
                    <a:headEnd/>
                    <a:tailEnd/>
                  </a:ln>
                  <a:solidFill>
                    <a:srgbClr val="FF0066"/>
                  </a:solidFill>
                  <a:latin typeface="Tahoma"/>
                  <a:cs typeface="Tahoma"/>
                </a:rPr>
                <a:t>2</a:t>
              </a:r>
            </a:p>
          </p:txBody>
        </p:sp>
      </p:grpSp>
      <p:grpSp>
        <p:nvGrpSpPr>
          <p:cNvPr id="9231" name="Group 33"/>
          <p:cNvGrpSpPr>
            <a:grpSpLocks/>
          </p:cNvGrpSpPr>
          <p:nvPr/>
        </p:nvGrpSpPr>
        <p:grpSpPr bwMode="auto">
          <a:xfrm>
            <a:off x="6588125" y="1268413"/>
            <a:ext cx="2305050" cy="1512887"/>
            <a:chOff x="2880" y="1162"/>
            <a:chExt cx="1179" cy="802"/>
          </a:xfrm>
        </p:grpSpPr>
        <p:sp>
          <p:nvSpPr>
            <p:cNvPr id="9235" name="AutoShape 21"/>
            <p:cNvSpPr>
              <a:spLocks noChangeArrowheads="1"/>
            </p:cNvSpPr>
            <p:nvPr/>
          </p:nvSpPr>
          <p:spPr bwMode="auto">
            <a:xfrm>
              <a:off x="2880" y="1207"/>
              <a:ext cx="1179" cy="757"/>
            </a:xfrm>
            <a:prstGeom prst="irregularSeal1">
              <a:avLst/>
            </a:prstGeom>
            <a:solidFill>
              <a:srgbClr val="FFD5F7"/>
            </a:solidFill>
            <a:ln w="28575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ru-RU"/>
                <a:t>0,7%</a:t>
              </a:r>
            </a:p>
          </p:txBody>
        </p:sp>
        <p:sp>
          <p:nvSpPr>
            <p:cNvPr id="9236" name="WordArt 29"/>
            <p:cNvSpPr>
              <a:spLocks noChangeArrowheads="1" noChangeShapeType="1" noTextEdit="1"/>
            </p:cNvSpPr>
            <p:nvPr/>
          </p:nvSpPr>
          <p:spPr bwMode="auto">
            <a:xfrm>
              <a:off x="3107" y="1162"/>
              <a:ext cx="182" cy="194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r>
                <a:rPr lang="ru-RU" sz="3600" i="1" kern="10">
                  <a:ln w="9525">
                    <a:solidFill>
                      <a:srgbClr val="FF0066"/>
                    </a:solidFill>
                    <a:round/>
                    <a:headEnd/>
                    <a:tailEnd/>
                  </a:ln>
                  <a:solidFill>
                    <a:srgbClr val="FF0066"/>
                  </a:solidFill>
                  <a:latin typeface="Tahoma"/>
                  <a:cs typeface="Tahoma"/>
                </a:rPr>
                <a:t>3</a:t>
              </a:r>
            </a:p>
          </p:txBody>
        </p:sp>
      </p:grpSp>
      <p:grpSp>
        <p:nvGrpSpPr>
          <p:cNvPr id="9232" name="Group 34"/>
          <p:cNvGrpSpPr>
            <a:grpSpLocks/>
          </p:cNvGrpSpPr>
          <p:nvPr/>
        </p:nvGrpSpPr>
        <p:grpSpPr bwMode="auto">
          <a:xfrm>
            <a:off x="6588125" y="4076700"/>
            <a:ext cx="2305050" cy="1657350"/>
            <a:chOff x="4241" y="1207"/>
            <a:chExt cx="1179" cy="803"/>
          </a:xfrm>
        </p:grpSpPr>
        <p:sp>
          <p:nvSpPr>
            <p:cNvPr id="9233" name="AutoShape 19"/>
            <p:cNvSpPr>
              <a:spLocks noChangeArrowheads="1"/>
            </p:cNvSpPr>
            <p:nvPr/>
          </p:nvSpPr>
          <p:spPr bwMode="auto">
            <a:xfrm>
              <a:off x="4241" y="1253"/>
              <a:ext cx="1179" cy="757"/>
            </a:xfrm>
            <a:prstGeom prst="irregularSeal1">
              <a:avLst/>
            </a:prstGeom>
            <a:solidFill>
              <a:srgbClr val="FFD5F7"/>
            </a:solidFill>
            <a:ln w="28575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ru-RU"/>
                <a:t>70%</a:t>
              </a:r>
            </a:p>
          </p:txBody>
        </p:sp>
        <p:sp>
          <p:nvSpPr>
            <p:cNvPr id="9234" name="WordArt 30"/>
            <p:cNvSpPr>
              <a:spLocks noChangeArrowheads="1" noChangeShapeType="1" noTextEdit="1"/>
            </p:cNvSpPr>
            <p:nvPr/>
          </p:nvSpPr>
          <p:spPr bwMode="auto">
            <a:xfrm>
              <a:off x="4468" y="1207"/>
              <a:ext cx="182" cy="194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r>
                <a:rPr lang="ru-RU" sz="3600" i="1" kern="10">
                  <a:ln w="9525">
                    <a:solidFill>
                      <a:srgbClr val="FF0066"/>
                    </a:solidFill>
                    <a:round/>
                    <a:headEnd/>
                    <a:tailEnd/>
                  </a:ln>
                  <a:solidFill>
                    <a:srgbClr val="FF0066"/>
                  </a:solidFill>
                  <a:latin typeface="Tahoma"/>
                  <a:cs typeface="Tahoma"/>
                </a:rPr>
                <a:t>4</a:t>
              </a:r>
            </a:p>
          </p:txBody>
        </p:sp>
      </p:grp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656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6568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6656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2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edge">
                                      <p:cBhvr>
                                        <p:cTn id="16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6569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6657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"/>
                            </p:stCondLst>
                            <p:childTnLst>
                              <p:par>
                                <p:cTn id="25" presetID="2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edge">
                                      <p:cBhvr>
                                        <p:cTn id="26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6570"/>
                  </p:tgtEl>
                </p:cond>
              </p:nextCondLst>
            </p:seq>
            <p:seq concurrent="1" nextAc="seek">
              <p:cTn id="28" restart="whenNotActive" fill="hold" evtFilter="cancelBubble" nodeType="interactiveSeq">
                <p:stCondLst>
                  <p:cond evt="onClick" delay="0">
                    <p:tgtEl>
                      <p:spTgt spid="6657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" fill="hold">
                      <p:stCondLst>
                        <p:cond delay="0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000"/>
                            </p:stCondLst>
                            <p:childTnLst>
                              <p:par>
                                <p:cTn id="35" presetID="2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edge">
                                      <p:cBhvr>
                                        <p:cTn id="36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6571"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2627313" y="1773238"/>
            <a:ext cx="3978275" cy="2735262"/>
            <a:chOff x="340" y="2387"/>
            <a:chExt cx="2506" cy="1723"/>
          </a:xfrm>
        </p:grpSpPr>
        <p:pic>
          <p:nvPicPr>
            <p:cNvPr id="10273" name="Picture 3" descr="MCj04298290000[1]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340" y="2905"/>
              <a:ext cx="1390" cy="120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0274" name="AutoShape 4"/>
            <p:cNvSpPr>
              <a:spLocks noChangeArrowheads="1"/>
            </p:cNvSpPr>
            <p:nvPr/>
          </p:nvSpPr>
          <p:spPr bwMode="auto">
            <a:xfrm>
              <a:off x="839" y="2387"/>
              <a:ext cx="2007" cy="593"/>
            </a:xfrm>
            <a:prstGeom prst="wedgeEllipseCallout">
              <a:avLst>
                <a:gd name="adj1" fmla="val -58222"/>
                <a:gd name="adj2" fmla="val 75384"/>
              </a:avLst>
            </a:prstGeom>
            <a:solidFill>
              <a:srgbClr val="FFFF99"/>
            </a:solidFill>
            <a:ln w="38100">
              <a:solidFill>
                <a:srgbClr val="0000FF"/>
              </a:solidFill>
              <a:miter lim="800000"/>
              <a:headEnd/>
              <a:tailEnd/>
            </a:ln>
          </p:spPr>
          <p:txBody>
            <a:bodyPr/>
            <a:lstStyle/>
            <a:p>
              <a:r>
                <a:rPr lang="ru-RU" sz="2400" i="1">
                  <a:solidFill>
                    <a:srgbClr val="FF0066"/>
                  </a:solidFill>
                </a:rPr>
                <a:t>ПРАВИЛЬНО!</a:t>
              </a:r>
            </a:p>
          </p:txBody>
        </p:sp>
      </p:grpSp>
      <p:grpSp>
        <p:nvGrpSpPr>
          <p:cNvPr id="3" name="Group 5"/>
          <p:cNvGrpSpPr>
            <a:grpSpLocks/>
          </p:cNvGrpSpPr>
          <p:nvPr/>
        </p:nvGrpSpPr>
        <p:grpSpPr bwMode="auto">
          <a:xfrm>
            <a:off x="4284663" y="2781300"/>
            <a:ext cx="3787775" cy="2597150"/>
            <a:chOff x="3061" y="2523"/>
            <a:chExt cx="2386" cy="1636"/>
          </a:xfrm>
        </p:grpSpPr>
        <p:pic>
          <p:nvPicPr>
            <p:cNvPr id="10271" name="Picture 6" descr="MCj04244440000[1]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3061" y="2931"/>
              <a:ext cx="1075" cy="12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0272" name="AutoShape 7"/>
            <p:cNvSpPr>
              <a:spLocks noChangeArrowheads="1"/>
            </p:cNvSpPr>
            <p:nvPr/>
          </p:nvSpPr>
          <p:spPr bwMode="auto">
            <a:xfrm>
              <a:off x="3787" y="2523"/>
              <a:ext cx="1660" cy="566"/>
            </a:xfrm>
            <a:prstGeom prst="wedgeEllipseCallout">
              <a:avLst>
                <a:gd name="adj1" fmla="val -45481"/>
                <a:gd name="adj2" fmla="val 142227"/>
              </a:avLst>
            </a:prstGeom>
            <a:solidFill>
              <a:srgbClr val="FFFF99"/>
            </a:solidFill>
            <a:ln w="38100">
              <a:solidFill>
                <a:srgbClr val="0000FF"/>
              </a:solidFill>
              <a:miter lim="800000"/>
              <a:headEnd/>
              <a:tailEnd/>
            </a:ln>
          </p:spPr>
          <p:txBody>
            <a:bodyPr/>
            <a:lstStyle/>
            <a:p>
              <a:r>
                <a:rPr lang="ru-RU" sz="2000" i="1"/>
                <a:t>ПОДУМАЙ!</a:t>
              </a:r>
            </a:p>
          </p:txBody>
        </p:sp>
      </p:grpSp>
      <p:sp>
        <p:nvSpPr>
          <p:cNvPr id="65544" name="AutoShape 8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4859338" y="6021388"/>
            <a:ext cx="466725" cy="468312"/>
          </a:xfrm>
          <a:prstGeom prst="actionButtonBlank">
            <a:avLst/>
          </a:prstGeom>
          <a:gradFill rotWithShape="1">
            <a:gsLst>
              <a:gs pos="0">
                <a:schemeClr val="bg1"/>
              </a:gs>
              <a:gs pos="100000">
                <a:srgbClr val="006600"/>
              </a:gs>
            </a:gsLst>
            <a:path path="rect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ru-RU" sz="1800" b="0">
                <a:latin typeface="Tahoma" pitchFamily="34" charset="0"/>
              </a:rPr>
              <a:t>3</a:t>
            </a:r>
          </a:p>
        </p:txBody>
      </p:sp>
      <p:sp>
        <p:nvSpPr>
          <p:cNvPr id="65545" name="AutoShape 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2987675" y="6021388"/>
            <a:ext cx="466725" cy="468312"/>
          </a:xfrm>
          <a:prstGeom prst="actionButtonBlank">
            <a:avLst/>
          </a:prstGeom>
          <a:gradFill rotWithShape="1">
            <a:gsLst>
              <a:gs pos="0">
                <a:schemeClr val="bg1"/>
              </a:gs>
              <a:gs pos="100000">
                <a:srgbClr val="006600"/>
              </a:gs>
            </a:gsLst>
            <a:path path="rect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ru-RU" sz="1800" b="0">
                <a:latin typeface="Tahoma" pitchFamily="34" charset="0"/>
              </a:rPr>
              <a:t>2</a:t>
            </a:r>
          </a:p>
        </p:txBody>
      </p:sp>
      <p:sp>
        <p:nvSpPr>
          <p:cNvPr id="65546" name="AutoShape 10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1258888" y="6021388"/>
            <a:ext cx="466725" cy="468312"/>
          </a:xfrm>
          <a:prstGeom prst="actionButtonBlank">
            <a:avLst/>
          </a:prstGeom>
          <a:gradFill rotWithShape="1">
            <a:gsLst>
              <a:gs pos="0">
                <a:schemeClr val="bg1"/>
              </a:gs>
              <a:gs pos="100000">
                <a:srgbClr val="006600"/>
              </a:gs>
            </a:gsLst>
            <a:path path="rect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ru-RU" sz="1800" b="0">
                <a:latin typeface="Tahoma" pitchFamily="34" charset="0"/>
              </a:rPr>
              <a:t>1</a:t>
            </a:r>
          </a:p>
        </p:txBody>
      </p:sp>
      <p:sp>
        <p:nvSpPr>
          <p:cNvPr id="65547" name="AutoShape 11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6732588" y="6021388"/>
            <a:ext cx="466725" cy="468312"/>
          </a:xfrm>
          <a:prstGeom prst="actionButtonBlank">
            <a:avLst/>
          </a:prstGeom>
          <a:gradFill rotWithShape="1">
            <a:gsLst>
              <a:gs pos="0">
                <a:schemeClr val="bg1"/>
              </a:gs>
              <a:gs pos="100000">
                <a:srgbClr val="006600"/>
              </a:gs>
            </a:gsLst>
            <a:path path="rect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ru-RU" sz="1800" b="0">
                <a:latin typeface="Tahoma" pitchFamily="34" charset="0"/>
              </a:rPr>
              <a:t>4</a:t>
            </a:r>
          </a:p>
        </p:txBody>
      </p:sp>
      <p:grpSp>
        <p:nvGrpSpPr>
          <p:cNvPr id="4" name="Group 12"/>
          <p:cNvGrpSpPr>
            <a:grpSpLocks/>
          </p:cNvGrpSpPr>
          <p:nvPr/>
        </p:nvGrpSpPr>
        <p:grpSpPr bwMode="auto">
          <a:xfrm>
            <a:off x="4284663" y="2781300"/>
            <a:ext cx="3787775" cy="2597150"/>
            <a:chOff x="3061" y="2523"/>
            <a:chExt cx="2386" cy="1636"/>
          </a:xfrm>
        </p:grpSpPr>
        <p:pic>
          <p:nvPicPr>
            <p:cNvPr id="10269" name="Picture 13" descr="MCj04244440000[1]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3061" y="2931"/>
              <a:ext cx="1075" cy="12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0270" name="AutoShape 14"/>
            <p:cNvSpPr>
              <a:spLocks noChangeArrowheads="1"/>
            </p:cNvSpPr>
            <p:nvPr/>
          </p:nvSpPr>
          <p:spPr bwMode="auto">
            <a:xfrm>
              <a:off x="3787" y="2523"/>
              <a:ext cx="1660" cy="566"/>
            </a:xfrm>
            <a:prstGeom prst="wedgeEllipseCallout">
              <a:avLst>
                <a:gd name="adj1" fmla="val -45481"/>
                <a:gd name="adj2" fmla="val 142227"/>
              </a:avLst>
            </a:prstGeom>
            <a:solidFill>
              <a:srgbClr val="FFFF99"/>
            </a:solidFill>
            <a:ln w="38100">
              <a:solidFill>
                <a:srgbClr val="0000FF"/>
              </a:solidFill>
              <a:miter lim="800000"/>
              <a:headEnd/>
              <a:tailEnd/>
            </a:ln>
          </p:spPr>
          <p:txBody>
            <a:bodyPr/>
            <a:lstStyle/>
            <a:p>
              <a:r>
                <a:rPr lang="ru-RU" sz="2000" i="1"/>
                <a:t>ПОДУМАЙ!</a:t>
              </a:r>
            </a:p>
          </p:txBody>
        </p:sp>
      </p:grpSp>
      <p:grpSp>
        <p:nvGrpSpPr>
          <p:cNvPr id="5" name="Group 15"/>
          <p:cNvGrpSpPr>
            <a:grpSpLocks/>
          </p:cNvGrpSpPr>
          <p:nvPr/>
        </p:nvGrpSpPr>
        <p:grpSpPr bwMode="auto">
          <a:xfrm>
            <a:off x="4284663" y="2781300"/>
            <a:ext cx="3787775" cy="2597150"/>
            <a:chOff x="3061" y="2523"/>
            <a:chExt cx="2386" cy="1636"/>
          </a:xfrm>
        </p:grpSpPr>
        <p:pic>
          <p:nvPicPr>
            <p:cNvPr id="10267" name="Picture 16" descr="MCj04244440000[1]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3061" y="2931"/>
              <a:ext cx="1075" cy="12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0268" name="AutoShape 17"/>
            <p:cNvSpPr>
              <a:spLocks noChangeArrowheads="1"/>
            </p:cNvSpPr>
            <p:nvPr/>
          </p:nvSpPr>
          <p:spPr bwMode="auto">
            <a:xfrm>
              <a:off x="3787" y="2523"/>
              <a:ext cx="1660" cy="566"/>
            </a:xfrm>
            <a:prstGeom prst="wedgeEllipseCallout">
              <a:avLst>
                <a:gd name="adj1" fmla="val -45481"/>
                <a:gd name="adj2" fmla="val 142227"/>
              </a:avLst>
            </a:prstGeom>
            <a:solidFill>
              <a:srgbClr val="FFFF99"/>
            </a:solidFill>
            <a:ln w="38100">
              <a:solidFill>
                <a:srgbClr val="0000FF"/>
              </a:solidFill>
              <a:miter lim="800000"/>
              <a:headEnd/>
              <a:tailEnd/>
            </a:ln>
          </p:spPr>
          <p:txBody>
            <a:bodyPr/>
            <a:lstStyle/>
            <a:p>
              <a:r>
                <a:rPr lang="ru-RU" sz="2000" i="1"/>
                <a:t>ПОДУМАЙ!</a:t>
              </a:r>
            </a:p>
          </p:txBody>
        </p:sp>
      </p:grpSp>
      <p:sp>
        <p:nvSpPr>
          <p:cNvPr id="10250" name="AutoShape 18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532813" y="6237288"/>
            <a:ext cx="611187" cy="620712"/>
          </a:xfrm>
          <a:prstGeom prst="actionButtonForwardNext">
            <a:avLst/>
          </a:prstGeom>
          <a:gradFill rotWithShape="1">
            <a:gsLst>
              <a:gs pos="0">
                <a:schemeClr val="bg1"/>
              </a:gs>
              <a:gs pos="100000">
                <a:srgbClr val="0000FF"/>
              </a:gs>
            </a:gsLst>
            <a:path path="rect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l"/>
            <a:endParaRPr lang="ru-RU" sz="1800" b="0">
              <a:latin typeface="Tahoma" pitchFamily="34" charset="0"/>
            </a:endParaRPr>
          </a:p>
        </p:txBody>
      </p:sp>
      <p:pic>
        <p:nvPicPr>
          <p:cNvPr id="10251" name="Рисунок 31" descr="188236-yana.jpg"/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9549" r="8327"/>
          <a:stretch>
            <a:fillRect/>
          </a:stretch>
        </p:blipFill>
        <p:spPr bwMode="auto">
          <a:xfrm>
            <a:off x="6372225" y="3860800"/>
            <a:ext cx="2520950" cy="191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10252" name="Group 23"/>
          <p:cNvGrpSpPr>
            <a:grpSpLocks/>
          </p:cNvGrpSpPr>
          <p:nvPr/>
        </p:nvGrpSpPr>
        <p:grpSpPr bwMode="auto">
          <a:xfrm>
            <a:off x="539750" y="188913"/>
            <a:ext cx="8243888" cy="1008062"/>
            <a:chOff x="975" y="300"/>
            <a:chExt cx="4264" cy="635"/>
          </a:xfrm>
        </p:grpSpPr>
        <p:sp>
          <p:nvSpPr>
            <p:cNvPr id="10265" name="AutoShape 24"/>
            <p:cNvSpPr>
              <a:spLocks noChangeArrowheads="1"/>
            </p:cNvSpPr>
            <p:nvPr/>
          </p:nvSpPr>
          <p:spPr bwMode="auto">
            <a:xfrm>
              <a:off x="975" y="300"/>
              <a:ext cx="4264" cy="635"/>
            </a:xfrm>
            <a:prstGeom prst="roundRect">
              <a:avLst>
                <a:gd name="adj" fmla="val 16667"/>
              </a:avLst>
            </a:prstGeom>
            <a:solidFill>
              <a:srgbClr val="F8F8F8"/>
            </a:solidFill>
            <a:ln w="38100">
              <a:solidFill>
                <a:schemeClr val="folHlink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l"/>
              <a:endParaRPr lang="ru-RU" sz="1800" b="0">
                <a:latin typeface="Tahoma" pitchFamily="34" charset="0"/>
              </a:endParaRPr>
            </a:p>
          </p:txBody>
        </p:sp>
        <p:sp>
          <p:nvSpPr>
            <p:cNvPr id="10266" name="Text Box 25"/>
            <p:cNvSpPr txBox="1">
              <a:spLocks noChangeArrowheads="1"/>
            </p:cNvSpPr>
            <p:nvPr/>
          </p:nvSpPr>
          <p:spPr bwMode="auto">
            <a:xfrm>
              <a:off x="1020" y="421"/>
              <a:ext cx="4168" cy="40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l"/>
              <a:r>
                <a:rPr lang="ru-RU" sz="3600" i="1">
                  <a:solidFill>
                    <a:srgbClr val="003300"/>
                  </a:solidFill>
                </a:rPr>
                <a:t>Запишіть за допомогою відсотків 0,03</a:t>
              </a:r>
            </a:p>
          </p:txBody>
        </p:sp>
      </p:grpSp>
      <p:grpSp>
        <p:nvGrpSpPr>
          <p:cNvPr id="10253" name="Group 31"/>
          <p:cNvGrpSpPr>
            <a:grpSpLocks/>
          </p:cNvGrpSpPr>
          <p:nvPr/>
        </p:nvGrpSpPr>
        <p:grpSpPr bwMode="auto">
          <a:xfrm>
            <a:off x="250825" y="1412875"/>
            <a:ext cx="2376488" cy="1560513"/>
            <a:chOff x="113" y="1162"/>
            <a:chExt cx="1179" cy="802"/>
          </a:xfrm>
        </p:grpSpPr>
        <p:sp>
          <p:nvSpPr>
            <p:cNvPr id="10263" name="AutoShape 20"/>
            <p:cNvSpPr>
              <a:spLocks noChangeArrowheads="1"/>
            </p:cNvSpPr>
            <p:nvPr/>
          </p:nvSpPr>
          <p:spPr bwMode="auto">
            <a:xfrm>
              <a:off x="113" y="1207"/>
              <a:ext cx="1179" cy="757"/>
            </a:xfrm>
            <a:prstGeom prst="irregularSeal1">
              <a:avLst/>
            </a:prstGeom>
            <a:solidFill>
              <a:srgbClr val="FDDFBF"/>
            </a:solidFill>
            <a:ln w="28575">
              <a:solidFill>
                <a:srgbClr val="99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ru-RU"/>
                <a:t>30%</a:t>
              </a:r>
            </a:p>
          </p:txBody>
        </p:sp>
        <p:sp>
          <p:nvSpPr>
            <p:cNvPr id="10264" name="WordArt 27"/>
            <p:cNvSpPr>
              <a:spLocks noChangeArrowheads="1" noChangeShapeType="1" noTextEdit="1"/>
            </p:cNvSpPr>
            <p:nvPr/>
          </p:nvSpPr>
          <p:spPr bwMode="auto">
            <a:xfrm>
              <a:off x="385" y="1162"/>
              <a:ext cx="182" cy="194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r>
                <a:rPr lang="ru-RU" sz="3600" i="1" kern="10">
                  <a:ln w="9525">
                    <a:solidFill>
                      <a:srgbClr val="FF0066"/>
                    </a:solidFill>
                    <a:round/>
                    <a:headEnd/>
                    <a:tailEnd/>
                  </a:ln>
                  <a:solidFill>
                    <a:srgbClr val="FF0066"/>
                  </a:solidFill>
                  <a:latin typeface="Tahoma"/>
                  <a:cs typeface="Tahoma"/>
                </a:rPr>
                <a:t>1</a:t>
              </a:r>
            </a:p>
          </p:txBody>
        </p:sp>
      </p:grpSp>
      <p:grpSp>
        <p:nvGrpSpPr>
          <p:cNvPr id="10254" name="Group 32"/>
          <p:cNvGrpSpPr>
            <a:grpSpLocks/>
          </p:cNvGrpSpPr>
          <p:nvPr/>
        </p:nvGrpSpPr>
        <p:grpSpPr bwMode="auto">
          <a:xfrm>
            <a:off x="323850" y="3141663"/>
            <a:ext cx="2411413" cy="1657350"/>
            <a:chOff x="1519" y="1162"/>
            <a:chExt cx="1179" cy="802"/>
          </a:xfrm>
        </p:grpSpPr>
        <p:sp>
          <p:nvSpPr>
            <p:cNvPr id="10261" name="AutoShape 22"/>
            <p:cNvSpPr>
              <a:spLocks noChangeArrowheads="1"/>
            </p:cNvSpPr>
            <p:nvPr/>
          </p:nvSpPr>
          <p:spPr bwMode="auto">
            <a:xfrm>
              <a:off x="1519" y="1207"/>
              <a:ext cx="1179" cy="757"/>
            </a:xfrm>
            <a:prstGeom prst="irregularSeal1">
              <a:avLst/>
            </a:prstGeom>
            <a:solidFill>
              <a:srgbClr val="FDDFBF"/>
            </a:solidFill>
            <a:ln w="28575">
              <a:solidFill>
                <a:srgbClr val="99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ru-RU"/>
                <a:t>0,3%</a:t>
              </a:r>
            </a:p>
          </p:txBody>
        </p:sp>
        <p:sp>
          <p:nvSpPr>
            <p:cNvPr id="10262" name="WordArt 28"/>
            <p:cNvSpPr>
              <a:spLocks noChangeArrowheads="1" noChangeShapeType="1" noTextEdit="1"/>
            </p:cNvSpPr>
            <p:nvPr/>
          </p:nvSpPr>
          <p:spPr bwMode="auto">
            <a:xfrm>
              <a:off x="1746" y="1162"/>
              <a:ext cx="182" cy="194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r>
                <a:rPr lang="ru-RU" sz="3600" i="1" kern="10">
                  <a:ln w="9525">
                    <a:solidFill>
                      <a:srgbClr val="FF0066"/>
                    </a:solidFill>
                    <a:round/>
                    <a:headEnd/>
                    <a:tailEnd/>
                  </a:ln>
                  <a:solidFill>
                    <a:srgbClr val="FF0066"/>
                  </a:solidFill>
                  <a:latin typeface="Tahoma"/>
                  <a:cs typeface="Tahoma"/>
                </a:rPr>
                <a:t>2</a:t>
              </a:r>
            </a:p>
          </p:txBody>
        </p:sp>
      </p:grpSp>
      <p:grpSp>
        <p:nvGrpSpPr>
          <p:cNvPr id="10255" name="Group 33"/>
          <p:cNvGrpSpPr>
            <a:grpSpLocks/>
          </p:cNvGrpSpPr>
          <p:nvPr/>
        </p:nvGrpSpPr>
        <p:grpSpPr bwMode="auto">
          <a:xfrm>
            <a:off x="2051050" y="4365625"/>
            <a:ext cx="2230438" cy="1633538"/>
            <a:chOff x="2880" y="1162"/>
            <a:chExt cx="1179" cy="802"/>
          </a:xfrm>
        </p:grpSpPr>
        <p:sp>
          <p:nvSpPr>
            <p:cNvPr id="10259" name="AutoShape 19"/>
            <p:cNvSpPr>
              <a:spLocks noChangeArrowheads="1"/>
            </p:cNvSpPr>
            <p:nvPr/>
          </p:nvSpPr>
          <p:spPr bwMode="auto">
            <a:xfrm>
              <a:off x="2880" y="1207"/>
              <a:ext cx="1179" cy="757"/>
            </a:xfrm>
            <a:prstGeom prst="irregularSeal1">
              <a:avLst/>
            </a:prstGeom>
            <a:solidFill>
              <a:srgbClr val="FDDFBF"/>
            </a:solidFill>
            <a:ln w="28575">
              <a:solidFill>
                <a:srgbClr val="99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ru-RU"/>
                <a:t>3%</a:t>
              </a:r>
            </a:p>
          </p:txBody>
        </p:sp>
        <p:sp>
          <p:nvSpPr>
            <p:cNvPr id="10260" name="WordArt 29"/>
            <p:cNvSpPr>
              <a:spLocks noChangeArrowheads="1" noChangeShapeType="1" noTextEdit="1"/>
            </p:cNvSpPr>
            <p:nvPr/>
          </p:nvSpPr>
          <p:spPr bwMode="auto">
            <a:xfrm>
              <a:off x="3107" y="1162"/>
              <a:ext cx="182" cy="194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r>
                <a:rPr lang="ru-RU" sz="3600" i="1" kern="10">
                  <a:ln w="9525">
                    <a:solidFill>
                      <a:srgbClr val="FF0066"/>
                    </a:solidFill>
                    <a:round/>
                    <a:headEnd/>
                    <a:tailEnd/>
                  </a:ln>
                  <a:solidFill>
                    <a:srgbClr val="FF0066"/>
                  </a:solidFill>
                  <a:latin typeface="Tahoma"/>
                  <a:cs typeface="Tahoma"/>
                </a:rPr>
                <a:t>3</a:t>
              </a:r>
            </a:p>
          </p:txBody>
        </p:sp>
      </p:grpSp>
      <p:grpSp>
        <p:nvGrpSpPr>
          <p:cNvPr id="10256" name="Group 34"/>
          <p:cNvGrpSpPr>
            <a:grpSpLocks/>
          </p:cNvGrpSpPr>
          <p:nvPr/>
        </p:nvGrpSpPr>
        <p:grpSpPr bwMode="auto">
          <a:xfrm>
            <a:off x="6732588" y="1268413"/>
            <a:ext cx="2232025" cy="1511300"/>
            <a:chOff x="4286" y="1207"/>
            <a:chExt cx="1179" cy="803"/>
          </a:xfrm>
        </p:grpSpPr>
        <p:sp>
          <p:nvSpPr>
            <p:cNvPr id="10257" name="AutoShape 21"/>
            <p:cNvSpPr>
              <a:spLocks noChangeArrowheads="1"/>
            </p:cNvSpPr>
            <p:nvPr/>
          </p:nvSpPr>
          <p:spPr bwMode="auto">
            <a:xfrm>
              <a:off x="4286" y="1253"/>
              <a:ext cx="1179" cy="757"/>
            </a:xfrm>
            <a:prstGeom prst="irregularSeal1">
              <a:avLst/>
            </a:prstGeom>
            <a:solidFill>
              <a:srgbClr val="FDDFBF"/>
            </a:solidFill>
            <a:ln w="28575">
              <a:solidFill>
                <a:srgbClr val="99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ru-RU"/>
                <a:t>0,03%</a:t>
              </a:r>
            </a:p>
          </p:txBody>
        </p:sp>
        <p:sp>
          <p:nvSpPr>
            <p:cNvPr id="10258" name="WordArt 30"/>
            <p:cNvSpPr>
              <a:spLocks noChangeArrowheads="1" noChangeShapeType="1" noTextEdit="1"/>
            </p:cNvSpPr>
            <p:nvPr/>
          </p:nvSpPr>
          <p:spPr bwMode="auto">
            <a:xfrm>
              <a:off x="4513" y="1207"/>
              <a:ext cx="182" cy="194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r>
                <a:rPr lang="ru-RU" sz="3600" i="1" kern="10">
                  <a:ln w="9525">
                    <a:solidFill>
                      <a:srgbClr val="FF0066"/>
                    </a:solidFill>
                    <a:round/>
                    <a:headEnd/>
                    <a:tailEnd/>
                  </a:ln>
                  <a:solidFill>
                    <a:srgbClr val="FF0066"/>
                  </a:solidFill>
                  <a:latin typeface="Tahoma"/>
                  <a:cs typeface="Tahoma"/>
                </a:rPr>
                <a:t>4</a:t>
              </a:r>
            </a:p>
          </p:txBody>
        </p:sp>
      </p:grp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554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5544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6554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2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edge">
                                      <p:cBhvr>
                                        <p:cTn id="16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5545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6554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"/>
                            </p:stCondLst>
                            <p:childTnLst>
                              <p:par>
                                <p:cTn id="25" presetID="2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edge">
                                      <p:cBhvr>
                                        <p:cTn id="26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5546"/>
                  </p:tgtEl>
                </p:cond>
              </p:nextCondLst>
            </p:seq>
            <p:seq concurrent="1" nextAc="seek">
              <p:cTn id="28" restart="whenNotActive" fill="hold" evtFilter="cancelBubble" nodeType="interactiveSeq">
                <p:stCondLst>
                  <p:cond evt="onClick" delay="0">
                    <p:tgtEl>
                      <p:spTgt spid="6554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" fill="hold">
                      <p:stCondLst>
                        <p:cond delay="0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000"/>
                            </p:stCondLst>
                            <p:childTnLst>
                              <p:par>
                                <p:cTn id="35" presetID="2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edge">
                                      <p:cBhvr>
                                        <p:cTn id="36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5547"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2627313" y="1773238"/>
            <a:ext cx="3978275" cy="2735262"/>
            <a:chOff x="340" y="2387"/>
            <a:chExt cx="2506" cy="1723"/>
          </a:xfrm>
        </p:grpSpPr>
        <p:pic>
          <p:nvPicPr>
            <p:cNvPr id="11297" name="Picture 3" descr="MCj04298290000[1]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340" y="2905"/>
              <a:ext cx="1390" cy="120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1298" name="AutoShape 4"/>
            <p:cNvSpPr>
              <a:spLocks noChangeArrowheads="1"/>
            </p:cNvSpPr>
            <p:nvPr/>
          </p:nvSpPr>
          <p:spPr bwMode="auto">
            <a:xfrm>
              <a:off x="839" y="2387"/>
              <a:ext cx="2007" cy="593"/>
            </a:xfrm>
            <a:prstGeom prst="wedgeEllipseCallout">
              <a:avLst>
                <a:gd name="adj1" fmla="val -58222"/>
                <a:gd name="adj2" fmla="val 75384"/>
              </a:avLst>
            </a:prstGeom>
            <a:solidFill>
              <a:srgbClr val="FFFF99"/>
            </a:solidFill>
            <a:ln w="38100">
              <a:solidFill>
                <a:srgbClr val="0000FF"/>
              </a:solidFill>
              <a:miter lim="800000"/>
              <a:headEnd/>
              <a:tailEnd/>
            </a:ln>
          </p:spPr>
          <p:txBody>
            <a:bodyPr/>
            <a:lstStyle/>
            <a:p>
              <a:r>
                <a:rPr lang="ru-RU" sz="2400" i="1">
                  <a:solidFill>
                    <a:srgbClr val="FF0066"/>
                  </a:solidFill>
                </a:rPr>
                <a:t>ПРАВИЛЬНО!</a:t>
              </a:r>
            </a:p>
          </p:txBody>
        </p:sp>
      </p:grpSp>
      <p:grpSp>
        <p:nvGrpSpPr>
          <p:cNvPr id="3" name="Group 5"/>
          <p:cNvGrpSpPr>
            <a:grpSpLocks/>
          </p:cNvGrpSpPr>
          <p:nvPr/>
        </p:nvGrpSpPr>
        <p:grpSpPr bwMode="auto">
          <a:xfrm>
            <a:off x="4284663" y="2781300"/>
            <a:ext cx="3787775" cy="2597150"/>
            <a:chOff x="3061" y="2523"/>
            <a:chExt cx="2386" cy="1636"/>
          </a:xfrm>
        </p:grpSpPr>
        <p:pic>
          <p:nvPicPr>
            <p:cNvPr id="11295" name="Picture 6" descr="MCj04244440000[1]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3061" y="2931"/>
              <a:ext cx="1075" cy="12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1296" name="AutoShape 7"/>
            <p:cNvSpPr>
              <a:spLocks noChangeArrowheads="1"/>
            </p:cNvSpPr>
            <p:nvPr/>
          </p:nvSpPr>
          <p:spPr bwMode="auto">
            <a:xfrm>
              <a:off x="3787" y="2523"/>
              <a:ext cx="1660" cy="566"/>
            </a:xfrm>
            <a:prstGeom prst="wedgeEllipseCallout">
              <a:avLst>
                <a:gd name="adj1" fmla="val -45481"/>
                <a:gd name="adj2" fmla="val 142227"/>
              </a:avLst>
            </a:prstGeom>
            <a:solidFill>
              <a:srgbClr val="FFFF99"/>
            </a:solidFill>
            <a:ln w="38100">
              <a:solidFill>
                <a:srgbClr val="0000FF"/>
              </a:solidFill>
              <a:miter lim="800000"/>
              <a:headEnd/>
              <a:tailEnd/>
            </a:ln>
          </p:spPr>
          <p:txBody>
            <a:bodyPr/>
            <a:lstStyle/>
            <a:p>
              <a:r>
                <a:rPr lang="ru-RU" sz="2000" i="1"/>
                <a:t>ПОДУМАЙ!</a:t>
              </a:r>
            </a:p>
          </p:txBody>
        </p:sp>
      </p:grpSp>
      <p:sp>
        <p:nvSpPr>
          <p:cNvPr id="64520" name="AutoShape 8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2987675" y="6021388"/>
            <a:ext cx="466725" cy="468312"/>
          </a:xfrm>
          <a:prstGeom prst="actionButtonBlank">
            <a:avLst/>
          </a:prstGeom>
          <a:gradFill rotWithShape="1">
            <a:gsLst>
              <a:gs pos="0">
                <a:schemeClr val="bg1"/>
              </a:gs>
              <a:gs pos="100000">
                <a:srgbClr val="006600"/>
              </a:gs>
            </a:gsLst>
            <a:path path="rect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ru-RU" sz="1800" b="0">
                <a:latin typeface="Tahoma" pitchFamily="34" charset="0"/>
              </a:rPr>
              <a:t>2</a:t>
            </a:r>
          </a:p>
        </p:txBody>
      </p:sp>
      <p:sp>
        <p:nvSpPr>
          <p:cNvPr id="64521" name="AutoShape 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1187450" y="6021388"/>
            <a:ext cx="466725" cy="468312"/>
          </a:xfrm>
          <a:prstGeom prst="actionButtonBlank">
            <a:avLst/>
          </a:prstGeom>
          <a:gradFill rotWithShape="1">
            <a:gsLst>
              <a:gs pos="0">
                <a:schemeClr val="bg1"/>
              </a:gs>
              <a:gs pos="100000">
                <a:srgbClr val="006600"/>
              </a:gs>
            </a:gsLst>
            <a:path path="rect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ru-RU" sz="1800" b="0">
                <a:latin typeface="Tahoma" pitchFamily="34" charset="0"/>
              </a:rPr>
              <a:t>1</a:t>
            </a:r>
          </a:p>
        </p:txBody>
      </p:sp>
      <p:sp>
        <p:nvSpPr>
          <p:cNvPr id="64522" name="AutoShape 10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4859338" y="6021388"/>
            <a:ext cx="466725" cy="468312"/>
          </a:xfrm>
          <a:prstGeom prst="actionButtonBlank">
            <a:avLst/>
          </a:prstGeom>
          <a:gradFill rotWithShape="1">
            <a:gsLst>
              <a:gs pos="0">
                <a:schemeClr val="bg1"/>
              </a:gs>
              <a:gs pos="100000">
                <a:srgbClr val="006600"/>
              </a:gs>
            </a:gsLst>
            <a:path path="rect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ru-RU" sz="1800" b="0">
                <a:latin typeface="Tahoma" pitchFamily="34" charset="0"/>
              </a:rPr>
              <a:t>3</a:t>
            </a:r>
          </a:p>
        </p:txBody>
      </p:sp>
      <p:sp>
        <p:nvSpPr>
          <p:cNvPr id="64523" name="AutoShape 11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6732588" y="6021388"/>
            <a:ext cx="466725" cy="468312"/>
          </a:xfrm>
          <a:prstGeom prst="actionButtonBlank">
            <a:avLst/>
          </a:prstGeom>
          <a:gradFill rotWithShape="1">
            <a:gsLst>
              <a:gs pos="0">
                <a:schemeClr val="bg1"/>
              </a:gs>
              <a:gs pos="100000">
                <a:srgbClr val="006600"/>
              </a:gs>
            </a:gsLst>
            <a:path path="rect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ru-RU" sz="1800" b="0">
                <a:latin typeface="Tahoma" pitchFamily="34" charset="0"/>
              </a:rPr>
              <a:t>4</a:t>
            </a:r>
          </a:p>
        </p:txBody>
      </p:sp>
      <p:grpSp>
        <p:nvGrpSpPr>
          <p:cNvPr id="4" name="Group 12"/>
          <p:cNvGrpSpPr>
            <a:grpSpLocks/>
          </p:cNvGrpSpPr>
          <p:nvPr/>
        </p:nvGrpSpPr>
        <p:grpSpPr bwMode="auto">
          <a:xfrm>
            <a:off x="4284663" y="2781300"/>
            <a:ext cx="3787775" cy="2597150"/>
            <a:chOff x="3061" y="2523"/>
            <a:chExt cx="2386" cy="1636"/>
          </a:xfrm>
        </p:grpSpPr>
        <p:pic>
          <p:nvPicPr>
            <p:cNvPr id="11293" name="Picture 13" descr="MCj04244440000[1]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3061" y="2931"/>
              <a:ext cx="1075" cy="12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1294" name="AutoShape 14"/>
            <p:cNvSpPr>
              <a:spLocks noChangeArrowheads="1"/>
            </p:cNvSpPr>
            <p:nvPr/>
          </p:nvSpPr>
          <p:spPr bwMode="auto">
            <a:xfrm>
              <a:off x="3787" y="2523"/>
              <a:ext cx="1660" cy="566"/>
            </a:xfrm>
            <a:prstGeom prst="wedgeEllipseCallout">
              <a:avLst>
                <a:gd name="adj1" fmla="val -45481"/>
                <a:gd name="adj2" fmla="val 142227"/>
              </a:avLst>
            </a:prstGeom>
            <a:solidFill>
              <a:srgbClr val="FFFF99"/>
            </a:solidFill>
            <a:ln w="38100">
              <a:solidFill>
                <a:srgbClr val="0000FF"/>
              </a:solidFill>
              <a:miter lim="800000"/>
              <a:headEnd/>
              <a:tailEnd/>
            </a:ln>
          </p:spPr>
          <p:txBody>
            <a:bodyPr/>
            <a:lstStyle/>
            <a:p>
              <a:r>
                <a:rPr lang="ru-RU" sz="2000" i="1"/>
                <a:t>ПОДУМАЙ!</a:t>
              </a:r>
            </a:p>
          </p:txBody>
        </p:sp>
      </p:grpSp>
      <p:grpSp>
        <p:nvGrpSpPr>
          <p:cNvPr id="5" name="Group 15"/>
          <p:cNvGrpSpPr>
            <a:grpSpLocks/>
          </p:cNvGrpSpPr>
          <p:nvPr/>
        </p:nvGrpSpPr>
        <p:grpSpPr bwMode="auto">
          <a:xfrm>
            <a:off x="4284663" y="2781300"/>
            <a:ext cx="3787775" cy="2597150"/>
            <a:chOff x="3061" y="2523"/>
            <a:chExt cx="2386" cy="1636"/>
          </a:xfrm>
        </p:grpSpPr>
        <p:pic>
          <p:nvPicPr>
            <p:cNvPr id="11291" name="Picture 16" descr="MCj04244440000[1]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3061" y="2931"/>
              <a:ext cx="1075" cy="12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1292" name="AutoShape 17"/>
            <p:cNvSpPr>
              <a:spLocks noChangeArrowheads="1"/>
            </p:cNvSpPr>
            <p:nvPr/>
          </p:nvSpPr>
          <p:spPr bwMode="auto">
            <a:xfrm>
              <a:off x="3787" y="2523"/>
              <a:ext cx="1660" cy="566"/>
            </a:xfrm>
            <a:prstGeom prst="wedgeEllipseCallout">
              <a:avLst>
                <a:gd name="adj1" fmla="val -45481"/>
                <a:gd name="adj2" fmla="val 142227"/>
              </a:avLst>
            </a:prstGeom>
            <a:solidFill>
              <a:srgbClr val="FFFF99"/>
            </a:solidFill>
            <a:ln w="38100">
              <a:solidFill>
                <a:srgbClr val="0000FF"/>
              </a:solidFill>
              <a:miter lim="800000"/>
              <a:headEnd/>
              <a:tailEnd/>
            </a:ln>
          </p:spPr>
          <p:txBody>
            <a:bodyPr/>
            <a:lstStyle/>
            <a:p>
              <a:r>
                <a:rPr lang="ru-RU" sz="2000" i="1"/>
                <a:t>ПОДУМАЙ!</a:t>
              </a:r>
            </a:p>
          </p:txBody>
        </p:sp>
      </p:grpSp>
      <p:sp>
        <p:nvSpPr>
          <p:cNvPr id="11274" name="AutoShape 18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532813" y="6237288"/>
            <a:ext cx="611187" cy="620712"/>
          </a:xfrm>
          <a:prstGeom prst="actionButtonForwardNext">
            <a:avLst/>
          </a:prstGeom>
          <a:gradFill rotWithShape="1">
            <a:gsLst>
              <a:gs pos="0">
                <a:schemeClr val="bg1"/>
              </a:gs>
              <a:gs pos="100000">
                <a:srgbClr val="0000FF"/>
              </a:gs>
            </a:gsLst>
            <a:path path="rect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l"/>
            <a:endParaRPr lang="ru-RU" sz="1800" b="0">
              <a:latin typeface="Tahoma" pitchFamily="34" charset="0"/>
            </a:endParaRPr>
          </a:p>
        </p:txBody>
      </p:sp>
      <p:pic>
        <p:nvPicPr>
          <p:cNvPr id="11275" name="Рисунок 31" descr="188236-yana.jpg"/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9549" r="8327"/>
          <a:stretch>
            <a:fillRect/>
          </a:stretch>
        </p:blipFill>
        <p:spPr bwMode="auto">
          <a:xfrm>
            <a:off x="1908175" y="4508500"/>
            <a:ext cx="1944688" cy="1479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11276" name="Group 26"/>
          <p:cNvGrpSpPr>
            <a:grpSpLocks/>
          </p:cNvGrpSpPr>
          <p:nvPr/>
        </p:nvGrpSpPr>
        <p:grpSpPr bwMode="auto">
          <a:xfrm>
            <a:off x="1979613" y="357188"/>
            <a:ext cx="6092825" cy="984250"/>
            <a:chOff x="340" y="315"/>
            <a:chExt cx="3909" cy="620"/>
          </a:xfrm>
        </p:grpSpPr>
        <p:sp>
          <p:nvSpPr>
            <p:cNvPr id="11289" name="AutoShape 24"/>
            <p:cNvSpPr>
              <a:spLocks noChangeArrowheads="1"/>
            </p:cNvSpPr>
            <p:nvPr/>
          </p:nvSpPr>
          <p:spPr bwMode="auto">
            <a:xfrm>
              <a:off x="340" y="315"/>
              <a:ext cx="3909" cy="620"/>
            </a:xfrm>
            <a:prstGeom prst="roundRect">
              <a:avLst>
                <a:gd name="adj" fmla="val 16667"/>
              </a:avLst>
            </a:prstGeom>
            <a:solidFill>
              <a:srgbClr val="F8F8F8"/>
            </a:solidFill>
            <a:ln w="38100">
              <a:solidFill>
                <a:schemeClr val="folHlink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l"/>
              <a:endParaRPr lang="ru-RU" sz="1800" b="0">
                <a:latin typeface="Tahoma" pitchFamily="34" charset="0"/>
              </a:endParaRPr>
            </a:p>
          </p:txBody>
        </p:sp>
        <p:sp>
          <p:nvSpPr>
            <p:cNvPr id="11290" name="Text Box 25"/>
            <p:cNvSpPr txBox="1">
              <a:spLocks noChangeArrowheads="1"/>
            </p:cNvSpPr>
            <p:nvPr/>
          </p:nvSpPr>
          <p:spPr bwMode="auto">
            <a:xfrm>
              <a:off x="395" y="421"/>
              <a:ext cx="3625" cy="40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l"/>
              <a:r>
                <a:rPr lang="ru-RU" sz="3600" i="1">
                  <a:solidFill>
                    <a:srgbClr val="003300"/>
                  </a:solidFill>
                </a:rPr>
                <a:t>Чому дорівнює 1% від 300 ?</a:t>
              </a:r>
            </a:p>
          </p:txBody>
        </p:sp>
      </p:grpSp>
      <p:grpSp>
        <p:nvGrpSpPr>
          <p:cNvPr id="11277" name="Group 31"/>
          <p:cNvGrpSpPr>
            <a:grpSpLocks/>
          </p:cNvGrpSpPr>
          <p:nvPr/>
        </p:nvGrpSpPr>
        <p:grpSpPr bwMode="auto">
          <a:xfrm>
            <a:off x="323850" y="1484313"/>
            <a:ext cx="2232025" cy="1512887"/>
            <a:chOff x="204" y="1207"/>
            <a:chExt cx="1225" cy="713"/>
          </a:xfrm>
        </p:grpSpPr>
        <p:sp>
          <p:nvSpPr>
            <p:cNvPr id="11287" name="AutoShape 31"/>
            <p:cNvSpPr>
              <a:spLocks noChangeArrowheads="1"/>
            </p:cNvSpPr>
            <p:nvPr/>
          </p:nvSpPr>
          <p:spPr bwMode="auto">
            <a:xfrm>
              <a:off x="204" y="1344"/>
              <a:ext cx="1225" cy="576"/>
            </a:xfrm>
            <a:prstGeom prst="star8">
              <a:avLst>
                <a:gd name="adj" fmla="val 38250"/>
              </a:avLst>
            </a:prstGeom>
            <a:solidFill>
              <a:srgbClr val="BFFAFD"/>
            </a:solidFill>
            <a:ln w="28575">
              <a:solidFill>
                <a:srgbClr val="3333CC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ru-RU"/>
                <a:t>300</a:t>
              </a:r>
            </a:p>
          </p:txBody>
        </p:sp>
        <p:sp>
          <p:nvSpPr>
            <p:cNvPr id="11288" name="WordArt 33"/>
            <p:cNvSpPr>
              <a:spLocks noChangeArrowheads="1" noChangeShapeType="1" noTextEdit="1"/>
            </p:cNvSpPr>
            <p:nvPr/>
          </p:nvSpPr>
          <p:spPr bwMode="auto">
            <a:xfrm>
              <a:off x="521" y="1207"/>
              <a:ext cx="182" cy="194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r>
                <a:rPr lang="ru-RU" sz="3600" i="1" kern="10">
                  <a:ln w="9525">
                    <a:solidFill>
                      <a:srgbClr val="FF0066"/>
                    </a:solidFill>
                    <a:round/>
                    <a:headEnd/>
                    <a:tailEnd/>
                  </a:ln>
                  <a:solidFill>
                    <a:srgbClr val="FF0066"/>
                  </a:solidFill>
                  <a:latin typeface="Tahoma"/>
                  <a:cs typeface="Tahoma"/>
                </a:rPr>
                <a:t>1</a:t>
              </a:r>
            </a:p>
          </p:txBody>
        </p:sp>
      </p:grpSp>
      <p:grpSp>
        <p:nvGrpSpPr>
          <p:cNvPr id="11278" name="Group 32"/>
          <p:cNvGrpSpPr>
            <a:grpSpLocks/>
          </p:cNvGrpSpPr>
          <p:nvPr/>
        </p:nvGrpSpPr>
        <p:grpSpPr bwMode="auto">
          <a:xfrm>
            <a:off x="323850" y="3141663"/>
            <a:ext cx="2195513" cy="1582737"/>
            <a:chOff x="1565" y="1207"/>
            <a:chExt cx="1225" cy="713"/>
          </a:xfrm>
        </p:grpSpPr>
        <p:sp>
          <p:nvSpPr>
            <p:cNvPr id="11285" name="AutoShape 28"/>
            <p:cNvSpPr>
              <a:spLocks noChangeArrowheads="1"/>
            </p:cNvSpPr>
            <p:nvPr/>
          </p:nvSpPr>
          <p:spPr bwMode="auto">
            <a:xfrm>
              <a:off x="1565" y="1344"/>
              <a:ext cx="1225" cy="576"/>
            </a:xfrm>
            <a:prstGeom prst="star8">
              <a:avLst>
                <a:gd name="adj" fmla="val 38250"/>
              </a:avLst>
            </a:prstGeom>
            <a:solidFill>
              <a:srgbClr val="BFFAFD"/>
            </a:solidFill>
            <a:ln w="28575">
              <a:solidFill>
                <a:srgbClr val="3333CC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ru-RU"/>
                <a:t>3</a:t>
              </a:r>
            </a:p>
          </p:txBody>
        </p:sp>
        <p:sp>
          <p:nvSpPr>
            <p:cNvPr id="11286" name="WordArt 34"/>
            <p:cNvSpPr>
              <a:spLocks noChangeArrowheads="1" noChangeShapeType="1" noTextEdit="1"/>
            </p:cNvSpPr>
            <p:nvPr/>
          </p:nvSpPr>
          <p:spPr bwMode="auto">
            <a:xfrm>
              <a:off x="1837" y="1207"/>
              <a:ext cx="182" cy="194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r>
                <a:rPr lang="ru-RU" sz="3600" i="1" kern="10">
                  <a:ln w="9525">
                    <a:solidFill>
                      <a:srgbClr val="FF0066"/>
                    </a:solidFill>
                    <a:round/>
                    <a:headEnd/>
                    <a:tailEnd/>
                  </a:ln>
                  <a:solidFill>
                    <a:srgbClr val="FF0066"/>
                  </a:solidFill>
                  <a:latin typeface="Tahoma"/>
                  <a:cs typeface="Tahoma"/>
                </a:rPr>
                <a:t>2</a:t>
              </a:r>
            </a:p>
          </p:txBody>
        </p:sp>
      </p:grpSp>
      <p:grpSp>
        <p:nvGrpSpPr>
          <p:cNvPr id="11279" name="Group 33"/>
          <p:cNvGrpSpPr>
            <a:grpSpLocks/>
          </p:cNvGrpSpPr>
          <p:nvPr/>
        </p:nvGrpSpPr>
        <p:grpSpPr bwMode="auto">
          <a:xfrm>
            <a:off x="6659563" y="1268413"/>
            <a:ext cx="2266950" cy="1420812"/>
            <a:chOff x="2971" y="1207"/>
            <a:chExt cx="1225" cy="713"/>
          </a:xfrm>
        </p:grpSpPr>
        <p:sp>
          <p:nvSpPr>
            <p:cNvPr id="11283" name="AutoShape 30"/>
            <p:cNvSpPr>
              <a:spLocks noChangeArrowheads="1"/>
            </p:cNvSpPr>
            <p:nvPr/>
          </p:nvSpPr>
          <p:spPr bwMode="auto">
            <a:xfrm>
              <a:off x="2971" y="1344"/>
              <a:ext cx="1225" cy="576"/>
            </a:xfrm>
            <a:prstGeom prst="star8">
              <a:avLst>
                <a:gd name="adj" fmla="val 38250"/>
              </a:avLst>
            </a:prstGeom>
            <a:solidFill>
              <a:srgbClr val="BFFAFD"/>
            </a:solidFill>
            <a:ln w="28575">
              <a:solidFill>
                <a:srgbClr val="3333CC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ru-RU"/>
                <a:t>3 000</a:t>
              </a:r>
            </a:p>
          </p:txBody>
        </p:sp>
        <p:sp>
          <p:nvSpPr>
            <p:cNvPr id="11284" name="WordArt 35"/>
            <p:cNvSpPr>
              <a:spLocks noChangeArrowheads="1" noChangeShapeType="1" noTextEdit="1"/>
            </p:cNvSpPr>
            <p:nvPr/>
          </p:nvSpPr>
          <p:spPr bwMode="auto">
            <a:xfrm>
              <a:off x="3243" y="1207"/>
              <a:ext cx="182" cy="194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r>
                <a:rPr lang="ru-RU" sz="3600" i="1" kern="10">
                  <a:ln w="9525">
                    <a:solidFill>
                      <a:srgbClr val="FF0066"/>
                    </a:solidFill>
                    <a:round/>
                    <a:headEnd/>
                    <a:tailEnd/>
                  </a:ln>
                  <a:solidFill>
                    <a:srgbClr val="FF0066"/>
                  </a:solidFill>
                  <a:latin typeface="Tahoma"/>
                  <a:cs typeface="Tahoma"/>
                </a:rPr>
                <a:t>3</a:t>
              </a:r>
            </a:p>
          </p:txBody>
        </p:sp>
      </p:grpSp>
      <p:grpSp>
        <p:nvGrpSpPr>
          <p:cNvPr id="11280" name="Group 34"/>
          <p:cNvGrpSpPr>
            <a:grpSpLocks/>
          </p:cNvGrpSpPr>
          <p:nvPr/>
        </p:nvGrpSpPr>
        <p:grpSpPr bwMode="auto">
          <a:xfrm>
            <a:off x="6659563" y="3789363"/>
            <a:ext cx="2233612" cy="1492250"/>
            <a:chOff x="4332" y="1207"/>
            <a:chExt cx="1225" cy="713"/>
          </a:xfrm>
        </p:grpSpPr>
        <p:sp>
          <p:nvSpPr>
            <p:cNvPr id="11281" name="AutoShape 29"/>
            <p:cNvSpPr>
              <a:spLocks noChangeArrowheads="1"/>
            </p:cNvSpPr>
            <p:nvPr/>
          </p:nvSpPr>
          <p:spPr bwMode="auto">
            <a:xfrm>
              <a:off x="4332" y="1344"/>
              <a:ext cx="1225" cy="576"/>
            </a:xfrm>
            <a:prstGeom prst="star8">
              <a:avLst>
                <a:gd name="adj" fmla="val 38250"/>
              </a:avLst>
            </a:prstGeom>
            <a:solidFill>
              <a:srgbClr val="BFFAFD"/>
            </a:solidFill>
            <a:ln w="28575">
              <a:solidFill>
                <a:srgbClr val="3333CC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ru-RU"/>
                <a:t>30</a:t>
              </a:r>
            </a:p>
          </p:txBody>
        </p:sp>
        <p:sp>
          <p:nvSpPr>
            <p:cNvPr id="11282" name="WordArt 36"/>
            <p:cNvSpPr>
              <a:spLocks noChangeArrowheads="1" noChangeShapeType="1" noTextEdit="1"/>
            </p:cNvSpPr>
            <p:nvPr/>
          </p:nvSpPr>
          <p:spPr bwMode="auto">
            <a:xfrm>
              <a:off x="4604" y="1207"/>
              <a:ext cx="182" cy="194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r>
                <a:rPr lang="ru-RU" sz="3600" i="1" kern="10">
                  <a:ln w="9525">
                    <a:solidFill>
                      <a:srgbClr val="FF0066"/>
                    </a:solidFill>
                    <a:round/>
                    <a:headEnd/>
                    <a:tailEnd/>
                  </a:ln>
                  <a:solidFill>
                    <a:srgbClr val="FF0066"/>
                  </a:solidFill>
                  <a:latin typeface="Tahoma"/>
                  <a:cs typeface="Tahoma"/>
                </a:rPr>
                <a:t>4</a:t>
              </a:r>
            </a:p>
          </p:txBody>
        </p:sp>
      </p:grp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45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4520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645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2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edge">
                                      <p:cBhvr>
                                        <p:cTn id="16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4521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645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"/>
                            </p:stCondLst>
                            <p:childTnLst>
                              <p:par>
                                <p:cTn id="25" presetID="2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edge">
                                      <p:cBhvr>
                                        <p:cTn id="26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4522"/>
                  </p:tgtEl>
                </p:cond>
              </p:nextCondLst>
            </p:seq>
            <p:seq concurrent="1" nextAc="seek">
              <p:cTn id="28" restart="whenNotActive" fill="hold" evtFilter="cancelBubble" nodeType="interactiveSeq">
                <p:stCondLst>
                  <p:cond evt="onClick" delay="0">
                    <p:tgtEl>
                      <p:spTgt spid="645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" fill="hold">
                      <p:stCondLst>
                        <p:cond delay="0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000"/>
                            </p:stCondLst>
                            <p:childTnLst>
                              <p:par>
                                <p:cTn id="35" presetID="2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edge">
                                      <p:cBhvr>
                                        <p:cTn id="36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4523"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2627313" y="1773238"/>
            <a:ext cx="3978275" cy="2735262"/>
            <a:chOff x="340" y="2387"/>
            <a:chExt cx="2506" cy="1723"/>
          </a:xfrm>
        </p:grpSpPr>
        <p:pic>
          <p:nvPicPr>
            <p:cNvPr id="12321" name="Picture 3" descr="MCj04298290000[1]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340" y="2905"/>
              <a:ext cx="1390" cy="120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2322" name="AutoShape 4"/>
            <p:cNvSpPr>
              <a:spLocks noChangeArrowheads="1"/>
            </p:cNvSpPr>
            <p:nvPr/>
          </p:nvSpPr>
          <p:spPr bwMode="auto">
            <a:xfrm>
              <a:off x="839" y="2387"/>
              <a:ext cx="2007" cy="593"/>
            </a:xfrm>
            <a:prstGeom prst="wedgeEllipseCallout">
              <a:avLst>
                <a:gd name="adj1" fmla="val -58222"/>
                <a:gd name="adj2" fmla="val 75384"/>
              </a:avLst>
            </a:prstGeom>
            <a:solidFill>
              <a:srgbClr val="FFFF99"/>
            </a:solidFill>
            <a:ln w="38100">
              <a:solidFill>
                <a:srgbClr val="0000FF"/>
              </a:solidFill>
              <a:miter lim="800000"/>
              <a:headEnd/>
              <a:tailEnd/>
            </a:ln>
          </p:spPr>
          <p:txBody>
            <a:bodyPr/>
            <a:lstStyle/>
            <a:p>
              <a:r>
                <a:rPr lang="ru-RU" sz="2400" i="1">
                  <a:solidFill>
                    <a:srgbClr val="FF0066"/>
                  </a:solidFill>
                </a:rPr>
                <a:t>ПРАВИЛЬНО!</a:t>
              </a:r>
            </a:p>
          </p:txBody>
        </p:sp>
      </p:grpSp>
      <p:grpSp>
        <p:nvGrpSpPr>
          <p:cNvPr id="3" name="Group 5"/>
          <p:cNvGrpSpPr>
            <a:grpSpLocks/>
          </p:cNvGrpSpPr>
          <p:nvPr/>
        </p:nvGrpSpPr>
        <p:grpSpPr bwMode="auto">
          <a:xfrm>
            <a:off x="4284663" y="2781300"/>
            <a:ext cx="3787775" cy="2597150"/>
            <a:chOff x="3061" y="2523"/>
            <a:chExt cx="2386" cy="1636"/>
          </a:xfrm>
        </p:grpSpPr>
        <p:pic>
          <p:nvPicPr>
            <p:cNvPr id="12319" name="Picture 6" descr="MCj04244440000[1]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3061" y="2931"/>
              <a:ext cx="1075" cy="12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2320" name="AutoShape 7"/>
            <p:cNvSpPr>
              <a:spLocks noChangeArrowheads="1"/>
            </p:cNvSpPr>
            <p:nvPr/>
          </p:nvSpPr>
          <p:spPr bwMode="auto">
            <a:xfrm>
              <a:off x="3787" y="2523"/>
              <a:ext cx="1660" cy="566"/>
            </a:xfrm>
            <a:prstGeom prst="wedgeEllipseCallout">
              <a:avLst>
                <a:gd name="adj1" fmla="val -45481"/>
                <a:gd name="adj2" fmla="val 142227"/>
              </a:avLst>
            </a:prstGeom>
            <a:solidFill>
              <a:srgbClr val="FFFF99"/>
            </a:solidFill>
            <a:ln w="38100">
              <a:solidFill>
                <a:srgbClr val="0000FF"/>
              </a:solidFill>
              <a:miter lim="800000"/>
              <a:headEnd/>
              <a:tailEnd/>
            </a:ln>
          </p:spPr>
          <p:txBody>
            <a:bodyPr/>
            <a:lstStyle/>
            <a:p>
              <a:r>
                <a:rPr lang="ru-RU" sz="2000" i="1"/>
                <a:t>ПОДУМАЙ!</a:t>
              </a:r>
            </a:p>
          </p:txBody>
        </p:sp>
      </p:grpSp>
      <p:sp>
        <p:nvSpPr>
          <p:cNvPr id="63496" name="AutoShape 8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4787900" y="6021388"/>
            <a:ext cx="466725" cy="468312"/>
          </a:xfrm>
          <a:prstGeom prst="actionButtonBlank">
            <a:avLst/>
          </a:prstGeom>
          <a:gradFill rotWithShape="1">
            <a:gsLst>
              <a:gs pos="0">
                <a:schemeClr val="bg1"/>
              </a:gs>
              <a:gs pos="100000">
                <a:srgbClr val="006600"/>
              </a:gs>
            </a:gsLst>
            <a:path path="rect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ru-RU" sz="1800" b="0">
                <a:latin typeface="Tahoma" pitchFamily="34" charset="0"/>
              </a:rPr>
              <a:t>3</a:t>
            </a:r>
          </a:p>
        </p:txBody>
      </p:sp>
      <p:sp>
        <p:nvSpPr>
          <p:cNvPr id="63497" name="AutoShape 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2987675" y="6021388"/>
            <a:ext cx="466725" cy="468312"/>
          </a:xfrm>
          <a:prstGeom prst="actionButtonBlank">
            <a:avLst/>
          </a:prstGeom>
          <a:gradFill rotWithShape="1">
            <a:gsLst>
              <a:gs pos="0">
                <a:schemeClr val="bg1"/>
              </a:gs>
              <a:gs pos="100000">
                <a:srgbClr val="006600"/>
              </a:gs>
            </a:gsLst>
            <a:path path="rect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ru-RU" sz="1800" b="0">
                <a:latin typeface="Tahoma" pitchFamily="34" charset="0"/>
              </a:rPr>
              <a:t>2</a:t>
            </a:r>
          </a:p>
        </p:txBody>
      </p:sp>
      <p:sp>
        <p:nvSpPr>
          <p:cNvPr id="63498" name="AutoShape 10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1187450" y="6021388"/>
            <a:ext cx="466725" cy="468312"/>
          </a:xfrm>
          <a:prstGeom prst="actionButtonBlank">
            <a:avLst/>
          </a:prstGeom>
          <a:gradFill rotWithShape="1">
            <a:gsLst>
              <a:gs pos="0">
                <a:schemeClr val="bg1"/>
              </a:gs>
              <a:gs pos="100000">
                <a:srgbClr val="006600"/>
              </a:gs>
            </a:gsLst>
            <a:path path="rect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ru-RU" sz="1800" b="0">
                <a:latin typeface="Tahoma" pitchFamily="34" charset="0"/>
              </a:rPr>
              <a:t>1</a:t>
            </a:r>
          </a:p>
        </p:txBody>
      </p:sp>
      <p:sp>
        <p:nvSpPr>
          <p:cNvPr id="63499" name="AutoShape 11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6732588" y="6021388"/>
            <a:ext cx="466725" cy="468312"/>
          </a:xfrm>
          <a:prstGeom prst="actionButtonBlank">
            <a:avLst/>
          </a:prstGeom>
          <a:gradFill rotWithShape="1">
            <a:gsLst>
              <a:gs pos="0">
                <a:schemeClr val="bg1"/>
              </a:gs>
              <a:gs pos="100000">
                <a:srgbClr val="006600"/>
              </a:gs>
            </a:gsLst>
            <a:path path="rect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ru-RU" sz="1800" b="0">
                <a:latin typeface="Tahoma" pitchFamily="34" charset="0"/>
              </a:rPr>
              <a:t>4</a:t>
            </a:r>
          </a:p>
        </p:txBody>
      </p:sp>
      <p:grpSp>
        <p:nvGrpSpPr>
          <p:cNvPr id="4" name="Group 12"/>
          <p:cNvGrpSpPr>
            <a:grpSpLocks/>
          </p:cNvGrpSpPr>
          <p:nvPr/>
        </p:nvGrpSpPr>
        <p:grpSpPr bwMode="auto">
          <a:xfrm>
            <a:off x="4284663" y="2781300"/>
            <a:ext cx="3787775" cy="2597150"/>
            <a:chOff x="3061" y="2523"/>
            <a:chExt cx="2386" cy="1636"/>
          </a:xfrm>
        </p:grpSpPr>
        <p:pic>
          <p:nvPicPr>
            <p:cNvPr id="12317" name="Picture 13" descr="MCj04244440000[1]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3061" y="2931"/>
              <a:ext cx="1075" cy="12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2318" name="AutoShape 14"/>
            <p:cNvSpPr>
              <a:spLocks noChangeArrowheads="1"/>
            </p:cNvSpPr>
            <p:nvPr/>
          </p:nvSpPr>
          <p:spPr bwMode="auto">
            <a:xfrm>
              <a:off x="3787" y="2523"/>
              <a:ext cx="1660" cy="566"/>
            </a:xfrm>
            <a:prstGeom prst="wedgeEllipseCallout">
              <a:avLst>
                <a:gd name="adj1" fmla="val -45481"/>
                <a:gd name="adj2" fmla="val 142227"/>
              </a:avLst>
            </a:prstGeom>
            <a:solidFill>
              <a:srgbClr val="FFFF99"/>
            </a:solidFill>
            <a:ln w="38100">
              <a:solidFill>
                <a:srgbClr val="0000FF"/>
              </a:solidFill>
              <a:miter lim="800000"/>
              <a:headEnd/>
              <a:tailEnd/>
            </a:ln>
          </p:spPr>
          <p:txBody>
            <a:bodyPr/>
            <a:lstStyle/>
            <a:p>
              <a:r>
                <a:rPr lang="ru-RU" sz="2000" i="1"/>
                <a:t>ПОДУМАЙ!</a:t>
              </a:r>
            </a:p>
          </p:txBody>
        </p:sp>
      </p:grpSp>
      <p:grpSp>
        <p:nvGrpSpPr>
          <p:cNvPr id="5" name="Group 15"/>
          <p:cNvGrpSpPr>
            <a:grpSpLocks/>
          </p:cNvGrpSpPr>
          <p:nvPr/>
        </p:nvGrpSpPr>
        <p:grpSpPr bwMode="auto">
          <a:xfrm>
            <a:off x="4284663" y="2781300"/>
            <a:ext cx="3787775" cy="2597150"/>
            <a:chOff x="3061" y="2523"/>
            <a:chExt cx="2386" cy="1636"/>
          </a:xfrm>
        </p:grpSpPr>
        <p:pic>
          <p:nvPicPr>
            <p:cNvPr id="12315" name="Picture 16" descr="MCj04244440000[1]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3061" y="2931"/>
              <a:ext cx="1075" cy="12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2316" name="AutoShape 17"/>
            <p:cNvSpPr>
              <a:spLocks noChangeArrowheads="1"/>
            </p:cNvSpPr>
            <p:nvPr/>
          </p:nvSpPr>
          <p:spPr bwMode="auto">
            <a:xfrm>
              <a:off x="3787" y="2523"/>
              <a:ext cx="1660" cy="566"/>
            </a:xfrm>
            <a:prstGeom prst="wedgeEllipseCallout">
              <a:avLst>
                <a:gd name="adj1" fmla="val -45481"/>
                <a:gd name="adj2" fmla="val 142227"/>
              </a:avLst>
            </a:prstGeom>
            <a:solidFill>
              <a:srgbClr val="FFFF99"/>
            </a:solidFill>
            <a:ln w="38100">
              <a:solidFill>
                <a:srgbClr val="0000FF"/>
              </a:solidFill>
              <a:miter lim="800000"/>
              <a:headEnd/>
              <a:tailEnd/>
            </a:ln>
          </p:spPr>
          <p:txBody>
            <a:bodyPr/>
            <a:lstStyle/>
            <a:p>
              <a:r>
                <a:rPr lang="ru-RU" sz="2000" i="1"/>
                <a:t>ПОДУМАЙ!</a:t>
              </a:r>
            </a:p>
          </p:txBody>
        </p:sp>
      </p:grpSp>
      <p:sp>
        <p:nvSpPr>
          <p:cNvPr id="12298" name="AutoShape 18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532813" y="6237288"/>
            <a:ext cx="611187" cy="620712"/>
          </a:xfrm>
          <a:prstGeom prst="actionButtonForwardNext">
            <a:avLst/>
          </a:prstGeom>
          <a:gradFill rotWithShape="1">
            <a:gsLst>
              <a:gs pos="0">
                <a:schemeClr val="bg1"/>
              </a:gs>
              <a:gs pos="100000">
                <a:srgbClr val="0000FF"/>
              </a:gs>
            </a:gsLst>
            <a:path path="rect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l"/>
            <a:endParaRPr lang="ru-RU" sz="1800" b="0">
              <a:latin typeface="Tahoma" pitchFamily="34" charset="0"/>
            </a:endParaRPr>
          </a:p>
        </p:txBody>
      </p:sp>
      <p:pic>
        <p:nvPicPr>
          <p:cNvPr id="12299" name="Рисунок 31" descr="188236-yana.jpg"/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9549" r="8327"/>
          <a:stretch>
            <a:fillRect/>
          </a:stretch>
        </p:blipFill>
        <p:spPr bwMode="auto">
          <a:xfrm>
            <a:off x="6877050" y="1268413"/>
            <a:ext cx="1871663" cy="1423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12300" name="Group 19"/>
          <p:cNvGrpSpPr>
            <a:grpSpLocks/>
          </p:cNvGrpSpPr>
          <p:nvPr/>
        </p:nvGrpSpPr>
        <p:grpSpPr bwMode="auto">
          <a:xfrm>
            <a:off x="1979613" y="188913"/>
            <a:ext cx="5611812" cy="1008062"/>
            <a:chOff x="340" y="300"/>
            <a:chExt cx="3535" cy="635"/>
          </a:xfrm>
        </p:grpSpPr>
        <p:sp>
          <p:nvSpPr>
            <p:cNvPr id="12313" name="AutoShape 20"/>
            <p:cNvSpPr>
              <a:spLocks noChangeArrowheads="1"/>
            </p:cNvSpPr>
            <p:nvPr/>
          </p:nvSpPr>
          <p:spPr bwMode="auto">
            <a:xfrm>
              <a:off x="340" y="300"/>
              <a:ext cx="3478" cy="635"/>
            </a:xfrm>
            <a:prstGeom prst="roundRect">
              <a:avLst>
                <a:gd name="adj" fmla="val 16667"/>
              </a:avLst>
            </a:prstGeom>
            <a:solidFill>
              <a:srgbClr val="F8F8F8"/>
            </a:solidFill>
            <a:ln w="38100">
              <a:solidFill>
                <a:schemeClr val="folHlink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l"/>
              <a:endParaRPr lang="ru-RU" sz="1800" b="0">
                <a:latin typeface="Tahoma" pitchFamily="34" charset="0"/>
              </a:endParaRPr>
            </a:p>
          </p:txBody>
        </p:sp>
        <p:sp>
          <p:nvSpPr>
            <p:cNvPr id="12314" name="Text Box 21"/>
            <p:cNvSpPr txBox="1">
              <a:spLocks noChangeArrowheads="1"/>
            </p:cNvSpPr>
            <p:nvPr/>
          </p:nvSpPr>
          <p:spPr bwMode="auto">
            <a:xfrm>
              <a:off x="395" y="421"/>
              <a:ext cx="3480" cy="40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l"/>
              <a:r>
                <a:rPr lang="ru-RU" sz="3600" i="1">
                  <a:solidFill>
                    <a:srgbClr val="003300"/>
                  </a:solidFill>
                </a:rPr>
                <a:t>Чому дорівнює 2% від 80 ?</a:t>
              </a:r>
            </a:p>
          </p:txBody>
        </p:sp>
      </p:grpSp>
      <p:grpSp>
        <p:nvGrpSpPr>
          <p:cNvPr id="12301" name="Group 31"/>
          <p:cNvGrpSpPr>
            <a:grpSpLocks/>
          </p:cNvGrpSpPr>
          <p:nvPr/>
        </p:nvGrpSpPr>
        <p:grpSpPr bwMode="auto">
          <a:xfrm>
            <a:off x="755650" y="1196975"/>
            <a:ext cx="2232025" cy="1438275"/>
            <a:chOff x="158" y="1253"/>
            <a:chExt cx="1225" cy="680"/>
          </a:xfrm>
        </p:grpSpPr>
        <p:sp>
          <p:nvSpPr>
            <p:cNvPr id="12311" name="AutoShape 28"/>
            <p:cNvSpPr>
              <a:spLocks noChangeArrowheads="1"/>
            </p:cNvSpPr>
            <p:nvPr/>
          </p:nvSpPr>
          <p:spPr bwMode="auto">
            <a:xfrm>
              <a:off x="158" y="1389"/>
              <a:ext cx="1225" cy="544"/>
            </a:xfrm>
            <a:prstGeom prst="ribbon">
              <a:avLst>
                <a:gd name="adj1" fmla="val 12500"/>
                <a:gd name="adj2" fmla="val 50000"/>
              </a:avLst>
            </a:prstGeom>
            <a:gradFill rotWithShape="1">
              <a:gsLst>
                <a:gs pos="0">
                  <a:srgbClr val="F8F8F8"/>
                </a:gs>
                <a:gs pos="100000">
                  <a:srgbClr val="26EF05"/>
                </a:gs>
              </a:gsLst>
              <a:path path="rect">
                <a:fillToRect l="50000" t="50000" r="50000" b="50000"/>
              </a:path>
            </a:gradFill>
            <a:ln w="28575">
              <a:solidFill>
                <a:srgbClr val="0066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r>
                <a:rPr lang="ru-RU"/>
                <a:t>160</a:t>
              </a:r>
            </a:p>
          </p:txBody>
        </p:sp>
        <p:sp>
          <p:nvSpPr>
            <p:cNvPr id="12312" name="WordArt 31"/>
            <p:cNvSpPr>
              <a:spLocks noChangeArrowheads="1" noChangeShapeType="1" noTextEdit="1"/>
            </p:cNvSpPr>
            <p:nvPr/>
          </p:nvSpPr>
          <p:spPr bwMode="auto">
            <a:xfrm>
              <a:off x="657" y="1253"/>
              <a:ext cx="182" cy="194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r>
                <a:rPr lang="ru-RU" sz="3600" i="1" kern="10">
                  <a:ln w="9525">
                    <a:solidFill>
                      <a:srgbClr val="FF0066"/>
                    </a:solidFill>
                    <a:round/>
                    <a:headEnd/>
                    <a:tailEnd/>
                  </a:ln>
                  <a:solidFill>
                    <a:srgbClr val="FF0066"/>
                  </a:solidFill>
                  <a:latin typeface="Tahoma"/>
                  <a:cs typeface="Tahoma"/>
                </a:rPr>
                <a:t>1</a:t>
              </a:r>
            </a:p>
          </p:txBody>
        </p:sp>
      </p:grpSp>
      <p:grpSp>
        <p:nvGrpSpPr>
          <p:cNvPr id="12302" name="Group 32"/>
          <p:cNvGrpSpPr>
            <a:grpSpLocks/>
          </p:cNvGrpSpPr>
          <p:nvPr/>
        </p:nvGrpSpPr>
        <p:grpSpPr bwMode="auto">
          <a:xfrm>
            <a:off x="250825" y="2708275"/>
            <a:ext cx="2305050" cy="1511300"/>
            <a:chOff x="1565" y="1253"/>
            <a:chExt cx="1225" cy="680"/>
          </a:xfrm>
        </p:grpSpPr>
        <p:sp>
          <p:nvSpPr>
            <p:cNvPr id="12309" name="AutoShape 29"/>
            <p:cNvSpPr>
              <a:spLocks noChangeArrowheads="1"/>
            </p:cNvSpPr>
            <p:nvPr/>
          </p:nvSpPr>
          <p:spPr bwMode="auto">
            <a:xfrm>
              <a:off x="1565" y="1389"/>
              <a:ext cx="1225" cy="544"/>
            </a:xfrm>
            <a:prstGeom prst="ribbon">
              <a:avLst>
                <a:gd name="adj1" fmla="val 12500"/>
                <a:gd name="adj2" fmla="val 50000"/>
              </a:avLst>
            </a:prstGeom>
            <a:gradFill rotWithShape="1">
              <a:gsLst>
                <a:gs pos="0">
                  <a:srgbClr val="F8F8F8"/>
                </a:gs>
                <a:gs pos="100000">
                  <a:srgbClr val="26EF05"/>
                </a:gs>
              </a:gsLst>
              <a:path path="rect">
                <a:fillToRect l="50000" t="50000" r="50000" b="50000"/>
              </a:path>
            </a:gradFill>
            <a:ln w="28575">
              <a:solidFill>
                <a:srgbClr val="0066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r>
                <a:rPr lang="ru-RU"/>
                <a:t>16</a:t>
              </a:r>
            </a:p>
          </p:txBody>
        </p:sp>
        <p:sp>
          <p:nvSpPr>
            <p:cNvPr id="12310" name="WordArt 32"/>
            <p:cNvSpPr>
              <a:spLocks noChangeArrowheads="1" noChangeShapeType="1" noTextEdit="1"/>
            </p:cNvSpPr>
            <p:nvPr/>
          </p:nvSpPr>
          <p:spPr bwMode="auto">
            <a:xfrm>
              <a:off x="2064" y="1253"/>
              <a:ext cx="182" cy="194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r>
                <a:rPr lang="ru-RU" sz="3600" i="1" kern="10">
                  <a:ln w="9525">
                    <a:solidFill>
                      <a:srgbClr val="FF0066"/>
                    </a:solidFill>
                    <a:round/>
                    <a:headEnd/>
                    <a:tailEnd/>
                  </a:ln>
                  <a:solidFill>
                    <a:srgbClr val="FF0066"/>
                  </a:solidFill>
                  <a:latin typeface="Tahoma"/>
                  <a:cs typeface="Tahoma"/>
                </a:rPr>
                <a:t>2</a:t>
              </a:r>
            </a:p>
          </p:txBody>
        </p:sp>
      </p:grpSp>
      <p:grpSp>
        <p:nvGrpSpPr>
          <p:cNvPr id="12303" name="Group 33"/>
          <p:cNvGrpSpPr>
            <a:grpSpLocks/>
          </p:cNvGrpSpPr>
          <p:nvPr/>
        </p:nvGrpSpPr>
        <p:grpSpPr bwMode="auto">
          <a:xfrm>
            <a:off x="1619250" y="4076700"/>
            <a:ext cx="2376488" cy="1584325"/>
            <a:chOff x="2971" y="1253"/>
            <a:chExt cx="1225" cy="680"/>
          </a:xfrm>
        </p:grpSpPr>
        <p:sp>
          <p:nvSpPr>
            <p:cNvPr id="12307" name="AutoShape 26"/>
            <p:cNvSpPr>
              <a:spLocks noChangeArrowheads="1"/>
            </p:cNvSpPr>
            <p:nvPr/>
          </p:nvSpPr>
          <p:spPr bwMode="auto">
            <a:xfrm>
              <a:off x="2971" y="1389"/>
              <a:ext cx="1225" cy="544"/>
            </a:xfrm>
            <a:prstGeom prst="ribbon">
              <a:avLst>
                <a:gd name="adj1" fmla="val 12500"/>
                <a:gd name="adj2" fmla="val 50000"/>
              </a:avLst>
            </a:prstGeom>
            <a:gradFill rotWithShape="1">
              <a:gsLst>
                <a:gs pos="0">
                  <a:srgbClr val="F8F8F8"/>
                </a:gs>
                <a:gs pos="100000">
                  <a:srgbClr val="26EF05"/>
                </a:gs>
              </a:gsLst>
              <a:path path="rect">
                <a:fillToRect l="50000" t="50000" r="50000" b="50000"/>
              </a:path>
            </a:gradFill>
            <a:ln w="28575">
              <a:solidFill>
                <a:srgbClr val="0066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r>
                <a:rPr lang="ru-RU"/>
                <a:t>1,6</a:t>
              </a:r>
            </a:p>
          </p:txBody>
        </p:sp>
        <p:sp>
          <p:nvSpPr>
            <p:cNvPr id="12308" name="WordArt 33"/>
            <p:cNvSpPr>
              <a:spLocks noChangeArrowheads="1" noChangeShapeType="1" noTextEdit="1"/>
            </p:cNvSpPr>
            <p:nvPr/>
          </p:nvSpPr>
          <p:spPr bwMode="auto">
            <a:xfrm>
              <a:off x="3470" y="1253"/>
              <a:ext cx="182" cy="194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r>
                <a:rPr lang="ru-RU" sz="3600" i="1" kern="10">
                  <a:ln w="9525">
                    <a:solidFill>
                      <a:srgbClr val="FF0066"/>
                    </a:solidFill>
                    <a:round/>
                    <a:headEnd/>
                    <a:tailEnd/>
                  </a:ln>
                  <a:solidFill>
                    <a:srgbClr val="FF0066"/>
                  </a:solidFill>
                  <a:latin typeface="Tahoma"/>
                  <a:cs typeface="Tahoma"/>
                </a:rPr>
                <a:t>3</a:t>
              </a:r>
            </a:p>
          </p:txBody>
        </p:sp>
      </p:grpSp>
      <p:grpSp>
        <p:nvGrpSpPr>
          <p:cNvPr id="12304" name="Group 34"/>
          <p:cNvGrpSpPr>
            <a:grpSpLocks/>
          </p:cNvGrpSpPr>
          <p:nvPr/>
        </p:nvGrpSpPr>
        <p:grpSpPr bwMode="auto">
          <a:xfrm>
            <a:off x="6300788" y="3933825"/>
            <a:ext cx="2447925" cy="1582738"/>
            <a:chOff x="4332" y="1253"/>
            <a:chExt cx="1225" cy="680"/>
          </a:xfrm>
        </p:grpSpPr>
        <p:sp>
          <p:nvSpPr>
            <p:cNvPr id="12305" name="AutoShape 27"/>
            <p:cNvSpPr>
              <a:spLocks noChangeArrowheads="1"/>
            </p:cNvSpPr>
            <p:nvPr/>
          </p:nvSpPr>
          <p:spPr bwMode="auto">
            <a:xfrm>
              <a:off x="4332" y="1389"/>
              <a:ext cx="1225" cy="544"/>
            </a:xfrm>
            <a:prstGeom prst="ribbon">
              <a:avLst>
                <a:gd name="adj1" fmla="val 12500"/>
                <a:gd name="adj2" fmla="val 50000"/>
              </a:avLst>
            </a:prstGeom>
            <a:gradFill rotWithShape="1">
              <a:gsLst>
                <a:gs pos="0">
                  <a:srgbClr val="F8F8F8"/>
                </a:gs>
                <a:gs pos="100000">
                  <a:srgbClr val="26EF05"/>
                </a:gs>
              </a:gsLst>
              <a:path path="rect">
                <a:fillToRect l="50000" t="50000" r="50000" b="50000"/>
              </a:path>
            </a:gradFill>
            <a:ln w="28575">
              <a:solidFill>
                <a:srgbClr val="0066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r>
                <a:rPr lang="ru-RU"/>
                <a:t>0,16</a:t>
              </a:r>
            </a:p>
          </p:txBody>
        </p:sp>
        <p:sp>
          <p:nvSpPr>
            <p:cNvPr id="12306" name="WordArt 34"/>
            <p:cNvSpPr>
              <a:spLocks noChangeArrowheads="1" noChangeShapeType="1" noTextEdit="1"/>
            </p:cNvSpPr>
            <p:nvPr/>
          </p:nvSpPr>
          <p:spPr bwMode="auto">
            <a:xfrm>
              <a:off x="4876" y="1253"/>
              <a:ext cx="182" cy="194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r>
                <a:rPr lang="ru-RU" sz="3600" i="1" kern="10">
                  <a:ln w="9525">
                    <a:solidFill>
                      <a:srgbClr val="FF0066"/>
                    </a:solidFill>
                    <a:round/>
                    <a:headEnd/>
                    <a:tailEnd/>
                  </a:ln>
                  <a:solidFill>
                    <a:srgbClr val="FF0066"/>
                  </a:solidFill>
                  <a:latin typeface="Tahoma"/>
                  <a:cs typeface="Tahoma"/>
                </a:rPr>
                <a:t>4</a:t>
              </a:r>
            </a:p>
          </p:txBody>
        </p:sp>
      </p:grp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349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3496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6349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2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edge">
                                      <p:cBhvr>
                                        <p:cTn id="16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3497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6349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"/>
                            </p:stCondLst>
                            <p:childTnLst>
                              <p:par>
                                <p:cTn id="25" presetID="2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edge">
                                      <p:cBhvr>
                                        <p:cTn id="26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3498"/>
                  </p:tgtEl>
                </p:cond>
              </p:nextCondLst>
            </p:seq>
            <p:seq concurrent="1" nextAc="seek">
              <p:cTn id="28" restart="whenNotActive" fill="hold" evtFilter="cancelBubble" nodeType="interactiveSeq">
                <p:stCondLst>
                  <p:cond evt="onClick" delay="0">
                    <p:tgtEl>
                      <p:spTgt spid="6349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" fill="hold">
                      <p:stCondLst>
                        <p:cond delay="0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000"/>
                            </p:stCondLst>
                            <p:childTnLst>
                              <p:par>
                                <p:cTn id="35" presetID="2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edge">
                                      <p:cBhvr>
                                        <p:cTn id="36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3499"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2627313" y="1773238"/>
            <a:ext cx="3978275" cy="2735262"/>
            <a:chOff x="340" y="2387"/>
            <a:chExt cx="2506" cy="1723"/>
          </a:xfrm>
        </p:grpSpPr>
        <p:pic>
          <p:nvPicPr>
            <p:cNvPr id="13345" name="Picture 3" descr="MCj04298290000[1]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340" y="2905"/>
              <a:ext cx="1390" cy="120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3346" name="AutoShape 4"/>
            <p:cNvSpPr>
              <a:spLocks noChangeArrowheads="1"/>
            </p:cNvSpPr>
            <p:nvPr/>
          </p:nvSpPr>
          <p:spPr bwMode="auto">
            <a:xfrm>
              <a:off x="839" y="2387"/>
              <a:ext cx="2007" cy="593"/>
            </a:xfrm>
            <a:prstGeom prst="wedgeEllipseCallout">
              <a:avLst>
                <a:gd name="adj1" fmla="val -58222"/>
                <a:gd name="adj2" fmla="val 75384"/>
              </a:avLst>
            </a:prstGeom>
            <a:solidFill>
              <a:srgbClr val="FFFF99"/>
            </a:solidFill>
            <a:ln w="38100">
              <a:solidFill>
                <a:srgbClr val="0000FF"/>
              </a:solidFill>
              <a:miter lim="800000"/>
              <a:headEnd/>
              <a:tailEnd/>
            </a:ln>
          </p:spPr>
          <p:txBody>
            <a:bodyPr/>
            <a:lstStyle/>
            <a:p>
              <a:r>
                <a:rPr lang="ru-RU" sz="2400" i="1">
                  <a:solidFill>
                    <a:srgbClr val="FF0066"/>
                  </a:solidFill>
                </a:rPr>
                <a:t>ПРАВИЛЬНО!</a:t>
              </a:r>
            </a:p>
          </p:txBody>
        </p:sp>
      </p:grpSp>
      <p:grpSp>
        <p:nvGrpSpPr>
          <p:cNvPr id="3" name="Group 5"/>
          <p:cNvGrpSpPr>
            <a:grpSpLocks/>
          </p:cNvGrpSpPr>
          <p:nvPr/>
        </p:nvGrpSpPr>
        <p:grpSpPr bwMode="auto">
          <a:xfrm>
            <a:off x="4284663" y="2781300"/>
            <a:ext cx="3787775" cy="2597150"/>
            <a:chOff x="3061" y="2523"/>
            <a:chExt cx="2386" cy="1636"/>
          </a:xfrm>
        </p:grpSpPr>
        <p:pic>
          <p:nvPicPr>
            <p:cNvPr id="13343" name="Picture 6" descr="MCj04244440000[1]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3061" y="2931"/>
              <a:ext cx="1075" cy="12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3344" name="AutoShape 7"/>
            <p:cNvSpPr>
              <a:spLocks noChangeArrowheads="1"/>
            </p:cNvSpPr>
            <p:nvPr/>
          </p:nvSpPr>
          <p:spPr bwMode="auto">
            <a:xfrm>
              <a:off x="3787" y="2523"/>
              <a:ext cx="1660" cy="566"/>
            </a:xfrm>
            <a:prstGeom prst="wedgeEllipseCallout">
              <a:avLst>
                <a:gd name="adj1" fmla="val -45481"/>
                <a:gd name="adj2" fmla="val 142227"/>
              </a:avLst>
            </a:prstGeom>
            <a:solidFill>
              <a:srgbClr val="FFFF99"/>
            </a:solidFill>
            <a:ln w="38100">
              <a:solidFill>
                <a:srgbClr val="0000FF"/>
              </a:solidFill>
              <a:miter lim="800000"/>
              <a:headEnd/>
              <a:tailEnd/>
            </a:ln>
          </p:spPr>
          <p:txBody>
            <a:bodyPr/>
            <a:lstStyle/>
            <a:p>
              <a:r>
                <a:rPr lang="ru-RU" sz="2000" i="1"/>
                <a:t>ПОДУМАЙ!</a:t>
              </a:r>
            </a:p>
          </p:txBody>
        </p:sp>
      </p:grpSp>
      <p:sp>
        <p:nvSpPr>
          <p:cNvPr id="62472" name="AutoShape 8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1187450" y="6021388"/>
            <a:ext cx="466725" cy="468312"/>
          </a:xfrm>
          <a:prstGeom prst="actionButtonBlank">
            <a:avLst/>
          </a:prstGeom>
          <a:gradFill rotWithShape="1">
            <a:gsLst>
              <a:gs pos="0">
                <a:schemeClr val="bg1"/>
              </a:gs>
              <a:gs pos="100000">
                <a:srgbClr val="006600"/>
              </a:gs>
            </a:gsLst>
            <a:path path="rect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ru-RU" sz="1800" b="0">
                <a:latin typeface="Tahoma" pitchFamily="34" charset="0"/>
              </a:rPr>
              <a:t>1</a:t>
            </a:r>
          </a:p>
        </p:txBody>
      </p:sp>
      <p:sp>
        <p:nvSpPr>
          <p:cNvPr id="62473" name="AutoShape 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2987675" y="6021388"/>
            <a:ext cx="466725" cy="468312"/>
          </a:xfrm>
          <a:prstGeom prst="actionButtonBlank">
            <a:avLst/>
          </a:prstGeom>
          <a:gradFill rotWithShape="1">
            <a:gsLst>
              <a:gs pos="0">
                <a:schemeClr val="bg1"/>
              </a:gs>
              <a:gs pos="100000">
                <a:srgbClr val="006600"/>
              </a:gs>
            </a:gsLst>
            <a:path path="rect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ru-RU" sz="1800" b="0">
                <a:latin typeface="Tahoma" pitchFamily="34" charset="0"/>
              </a:rPr>
              <a:t>2</a:t>
            </a:r>
          </a:p>
        </p:txBody>
      </p:sp>
      <p:sp>
        <p:nvSpPr>
          <p:cNvPr id="62474" name="AutoShape 10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4859338" y="6021388"/>
            <a:ext cx="466725" cy="468312"/>
          </a:xfrm>
          <a:prstGeom prst="actionButtonBlank">
            <a:avLst/>
          </a:prstGeom>
          <a:gradFill rotWithShape="1">
            <a:gsLst>
              <a:gs pos="0">
                <a:schemeClr val="bg1"/>
              </a:gs>
              <a:gs pos="100000">
                <a:srgbClr val="006600"/>
              </a:gs>
            </a:gsLst>
            <a:path path="rect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ru-RU" sz="1800" b="0">
                <a:latin typeface="Tahoma" pitchFamily="34" charset="0"/>
              </a:rPr>
              <a:t>3</a:t>
            </a:r>
          </a:p>
        </p:txBody>
      </p:sp>
      <p:sp>
        <p:nvSpPr>
          <p:cNvPr id="62475" name="AutoShape 11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6732588" y="6021388"/>
            <a:ext cx="466725" cy="468312"/>
          </a:xfrm>
          <a:prstGeom prst="actionButtonBlank">
            <a:avLst/>
          </a:prstGeom>
          <a:gradFill rotWithShape="1">
            <a:gsLst>
              <a:gs pos="0">
                <a:schemeClr val="bg1"/>
              </a:gs>
              <a:gs pos="100000">
                <a:srgbClr val="006600"/>
              </a:gs>
            </a:gsLst>
            <a:path path="rect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ru-RU" sz="1800" b="0">
                <a:latin typeface="Tahoma" pitchFamily="34" charset="0"/>
              </a:rPr>
              <a:t>4</a:t>
            </a:r>
          </a:p>
        </p:txBody>
      </p:sp>
      <p:grpSp>
        <p:nvGrpSpPr>
          <p:cNvPr id="4" name="Group 12"/>
          <p:cNvGrpSpPr>
            <a:grpSpLocks/>
          </p:cNvGrpSpPr>
          <p:nvPr/>
        </p:nvGrpSpPr>
        <p:grpSpPr bwMode="auto">
          <a:xfrm>
            <a:off x="4284663" y="2781300"/>
            <a:ext cx="3787775" cy="2597150"/>
            <a:chOff x="3061" y="2523"/>
            <a:chExt cx="2386" cy="1636"/>
          </a:xfrm>
        </p:grpSpPr>
        <p:pic>
          <p:nvPicPr>
            <p:cNvPr id="13341" name="Picture 13" descr="MCj04244440000[1]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3061" y="2931"/>
              <a:ext cx="1075" cy="12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3342" name="AutoShape 14"/>
            <p:cNvSpPr>
              <a:spLocks noChangeArrowheads="1"/>
            </p:cNvSpPr>
            <p:nvPr/>
          </p:nvSpPr>
          <p:spPr bwMode="auto">
            <a:xfrm>
              <a:off x="3787" y="2523"/>
              <a:ext cx="1660" cy="566"/>
            </a:xfrm>
            <a:prstGeom prst="wedgeEllipseCallout">
              <a:avLst>
                <a:gd name="adj1" fmla="val -45481"/>
                <a:gd name="adj2" fmla="val 142227"/>
              </a:avLst>
            </a:prstGeom>
            <a:solidFill>
              <a:srgbClr val="FFFF99"/>
            </a:solidFill>
            <a:ln w="38100">
              <a:solidFill>
                <a:srgbClr val="0000FF"/>
              </a:solidFill>
              <a:miter lim="800000"/>
              <a:headEnd/>
              <a:tailEnd/>
            </a:ln>
          </p:spPr>
          <p:txBody>
            <a:bodyPr/>
            <a:lstStyle/>
            <a:p>
              <a:r>
                <a:rPr lang="ru-RU" sz="2000" i="1"/>
                <a:t>ПОДУМАЙ!</a:t>
              </a:r>
            </a:p>
          </p:txBody>
        </p:sp>
      </p:grpSp>
      <p:grpSp>
        <p:nvGrpSpPr>
          <p:cNvPr id="5" name="Group 15"/>
          <p:cNvGrpSpPr>
            <a:grpSpLocks/>
          </p:cNvGrpSpPr>
          <p:nvPr/>
        </p:nvGrpSpPr>
        <p:grpSpPr bwMode="auto">
          <a:xfrm>
            <a:off x="4284663" y="2781300"/>
            <a:ext cx="3787775" cy="2597150"/>
            <a:chOff x="3061" y="2523"/>
            <a:chExt cx="2386" cy="1636"/>
          </a:xfrm>
        </p:grpSpPr>
        <p:pic>
          <p:nvPicPr>
            <p:cNvPr id="13339" name="Picture 16" descr="MCj04244440000[1]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3061" y="2931"/>
              <a:ext cx="1075" cy="12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3340" name="AutoShape 17"/>
            <p:cNvSpPr>
              <a:spLocks noChangeArrowheads="1"/>
            </p:cNvSpPr>
            <p:nvPr/>
          </p:nvSpPr>
          <p:spPr bwMode="auto">
            <a:xfrm>
              <a:off x="3787" y="2523"/>
              <a:ext cx="1660" cy="566"/>
            </a:xfrm>
            <a:prstGeom prst="wedgeEllipseCallout">
              <a:avLst>
                <a:gd name="adj1" fmla="val -45481"/>
                <a:gd name="adj2" fmla="val 142227"/>
              </a:avLst>
            </a:prstGeom>
            <a:solidFill>
              <a:srgbClr val="FFFF99"/>
            </a:solidFill>
            <a:ln w="38100">
              <a:solidFill>
                <a:srgbClr val="0000FF"/>
              </a:solidFill>
              <a:miter lim="800000"/>
              <a:headEnd/>
              <a:tailEnd/>
            </a:ln>
          </p:spPr>
          <p:txBody>
            <a:bodyPr/>
            <a:lstStyle/>
            <a:p>
              <a:r>
                <a:rPr lang="ru-RU" sz="2000" i="1"/>
                <a:t>ПОДУМАЙ!</a:t>
              </a:r>
            </a:p>
          </p:txBody>
        </p:sp>
      </p:grpSp>
      <p:sp>
        <p:nvSpPr>
          <p:cNvPr id="13322" name="AutoShape 18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532813" y="6237288"/>
            <a:ext cx="611187" cy="620712"/>
          </a:xfrm>
          <a:prstGeom prst="actionButtonForwardNext">
            <a:avLst/>
          </a:prstGeom>
          <a:gradFill rotWithShape="1">
            <a:gsLst>
              <a:gs pos="0">
                <a:schemeClr val="bg1"/>
              </a:gs>
              <a:gs pos="100000">
                <a:srgbClr val="0000FF"/>
              </a:gs>
            </a:gsLst>
            <a:path path="rect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l"/>
            <a:endParaRPr lang="ru-RU" sz="1800" b="0">
              <a:latin typeface="Tahoma" pitchFamily="34" charset="0"/>
            </a:endParaRPr>
          </a:p>
        </p:txBody>
      </p:sp>
      <p:pic>
        <p:nvPicPr>
          <p:cNvPr id="13323" name="Рисунок 31" descr="188236-yana.jpg"/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9549" r="8327"/>
          <a:stretch>
            <a:fillRect/>
          </a:stretch>
        </p:blipFill>
        <p:spPr bwMode="auto">
          <a:xfrm>
            <a:off x="323850" y="3068638"/>
            <a:ext cx="1730375" cy="1316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13324" name="Group 26"/>
          <p:cNvGrpSpPr>
            <a:grpSpLocks/>
          </p:cNvGrpSpPr>
          <p:nvPr/>
        </p:nvGrpSpPr>
        <p:grpSpPr bwMode="auto">
          <a:xfrm>
            <a:off x="1835150" y="260350"/>
            <a:ext cx="6165850" cy="1008063"/>
            <a:chOff x="1247" y="300"/>
            <a:chExt cx="3884" cy="635"/>
          </a:xfrm>
        </p:grpSpPr>
        <p:sp>
          <p:nvSpPr>
            <p:cNvPr id="13337" name="AutoShape 20"/>
            <p:cNvSpPr>
              <a:spLocks noChangeArrowheads="1"/>
            </p:cNvSpPr>
            <p:nvPr/>
          </p:nvSpPr>
          <p:spPr bwMode="auto">
            <a:xfrm>
              <a:off x="1247" y="300"/>
              <a:ext cx="3884" cy="635"/>
            </a:xfrm>
            <a:prstGeom prst="roundRect">
              <a:avLst>
                <a:gd name="adj" fmla="val 16667"/>
              </a:avLst>
            </a:prstGeom>
            <a:solidFill>
              <a:srgbClr val="F8F8F8"/>
            </a:solidFill>
            <a:ln w="38100">
              <a:solidFill>
                <a:schemeClr val="folHlink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l"/>
              <a:endParaRPr lang="ru-RU" sz="1800" b="0">
                <a:latin typeface="Tahoma" pitchFamily="34" charset="0"/>
              </a:endParaRPr>
            </a:p>
          </p:txBody>
        </p:sp>
        <p:sp>
          <p:nvSpPr>
            <p:cNvPr id="13338" name="Text Box 21"/>
            <p:cNvSpPr txBox="1">
              <a:spLocks noChangeArrowheads="1"/>
            </p:cNvSpPr>
            <p:nvPr/>
          </p:nvSpPr>
          <p:spPr bwMode="auto">
            <a:xfrm>
              <a:off x="1302" y="421"/>
              <a:ext cx="3771" cy="40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l"/>
              <a:r>
                <a:rPr lang="ru-RU" sz="3600" i="1">
                  <a:solidFill>
                    <a:srgbClr val="003300"/>
                  </a:solidFill>
                </a:rPr>
                <a:t>Чому дорівнює 25% від 180 ?</a:t>
              </a:r>
            </a:p>
          </p:txBody>
        </p:sp>
      </p:grpSp>
      <p:grpSp>
        <p:nvGrpSpPr>
          <p:cNvPr id="13325" name="Group 31"/>
          <p:cNvGrpSpPr>
            <a:grpSpLocks/>
          </p:cNvGrpSpPr>
          <p:nvPr/>
        </p:nvGrpSpPr>
        <p:grpSpPr bwMode="auto">
          <a:xfrm>
            <a:off x="971550" y="1557338"/>
            <a:ext cx="1800225" cy="1584325"/>
            <a:chOff x="249" y="1117"/>
            <a:chExt cx="1043" cy="861"/>
          </a:xfrm>
        </p:grpSpPr>
        <p:sp>
          <p:nvSpPr>
            <p:cNvPr id="13335" name="AutoShape 27"/>
            <p:cNvSpPr>
              <a:spLocks noChangeArrowheads="1"/>
            </p:cNvSpPr>
            <p:nvPr/>
          </p:nvSpPr>
          <p:spPr bwMode="auto">
            <a:xfrm>
              <a:off x="249" y="1298"/>
              <a:ext cx="1043" cy="680"/>
            </a:xfrm>
            <a:custGeom>
              <a:avLst/>
              <a:gdLst>
                <a:gd name="T0" fmla="*/ 94 w 21600"/>
                <a:gd name="T1" fmla="*/ 3 h 21600"/>
                <a:gd name="T2" fmla="*/ 25 w 21600"/>
                <a:gd name="T3" fmla="*/ 17 h 21600"/>
                <a:gd name="T4" fmla="*/ 94 w 21600"/>
                <a:gd name="T5" fmla="*/ 34 h 21600"/>
                <a:gd name="T6" fmla="*/ 161 w 21600"/>
                <a:gd name="T7" fmla="*/ 17 h 21600"/>
                <a:gd name="T8" fmla="*/ 17694720 60000 65536"/>
                <a:gd name="T9" fmla="*/ 11796480 60000 65536"/>
                <a:gd name="T10" fmla="*/ 5898240 60000 65536"/>
                <a:gd name="T11" fmla="*/ 0 60000 65536"/>
                <a:gd name="T12" fmla="*/ 5032 w 21600"/>
                <a:gd name="T13" fmla="*/ 2287 h 21600"/>
                <a:gd name="T14" fmla="*/ 16547 w 21600"/>
                <a:gd name="T15" fmla="*/ 13691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10860" y="2187"/>
                  </a:moveTo>
                  <a:cubicBezTo>
                    <a:pt x="10451" y="1746"/>
                    <a:pt x="9529" y="1018"/>
                    <a:pt x="9015" y="730"/>
                  </a:cubicBezTo>
                  <a:cubicBezTo>
                    <a:pt x="7865" y="152"/>
                    <a:pt x="6685" y="0"/>
                    <a:pt x="5415" y="0"/>
                  </a:cubicBezTo>
                  <a:cubicBezTo>
                    <a:pt x="4175" y="152"/>
                    <a:pt x="2995" y="575"/>
                    <a:pt x="1967" y="1305"/>
                  </a:cubicBezTo>
                  <a:cubicBezTo>
                    <a:pt x="1150" y="2187"/>
                    <a:pt x="575" y="3222"/>
                    <a:pt x="242" y="4220"/>
                  </a:cubicBezTo>
                  <a:cubicBezTo>
                    <a:pt x="0" y="5410"/>
                    <a:pt x="242" y="6560"/>
                    <a:pt x="575" y="7597"/>
                  </a:cubicBezTo>
                  <a:lnTo>
                    <a:pt x="10860" y="21600"/>
                  </a:lnTo>
                  <a:lnTo>
                    <a:pt x="20995" y="7597"/>
                  </a:lnTo>
                  <a:cubicBezTo>
                    <a:pt x="21480" y="6560"/>
                    <a:pt x="21600" y="5410"/>
                    <a:pt x="21480" y="4220"/>
                  </a:cubicBezTo>
                  <a:cubicBezTo>
                    <a:pt x="21115" y="3222"/>
                    <a:pt x="20420" y="2187"/>
                    <a:pt x="19632" y="1305"/>
                  </a:cubicBezTo>
                  <a:cubicBezTo>
                    <a:pt x="18575" y="575"/>
                    <a:pt x="17425" y="152"/>
                    <a:pt x="16275" y="0"/>
                  </a:cubicBezTo>
                  <a:cubicBezTo>
                    <a:pt x="15005" y="0"/>
                    <a:pt x="13735" y="152"/>
                    <a:pt x="12705" y="730"/>
                  </a:cubicBezTo>
                  <a:cubicBezTo>
                    <a:pt x="12176" y="1018"/>
                    <a:pt x="11254" y="1746"/>
                    <a:pt x="10860" y="2187"/>
                  </a:cubicBezTo>
                  <a:close/>
                </a:path>
              </a:pathLst>
            </a:custGeom>
            <a:solidFill>
              <a:srgbClr val="FEDEDE"/>
            </a:solidFill>
            <a:ln w="38100">
              <a:solidFill>
                <a:srgbClr val="FF0066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ru-RU"/>
                <a:t>45</a:t>
              </a:r>
            </a:p>
          </p:txBody>
        </p:sp>
        <p:sp>
          <p:nvSpPr>
            <p:cNvPr id="13336" name="WordArt 32"/>
            <p:cNvSpPr>
              <a:spLocks noChangeArrowheads="1" noChangeShapeType="1" noTextEdit="1"/>
            </p:cNvSpPr>
            <p:nvPr/>
          </p:nvSpPr>
          <p:spPr bwMode="auto">
            <a:xfrm>
              <a:off x="657" y="1117"/>
              <a:ext cx="182" cy="194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r>
                <a:rPr lang="ru-RU" sz="3600" i="1" kern="10">
                  <a:ln w="9525">
                    <a:solidFill>
                      <a:srgbClr val="FF0066"/>
                    </a:solidFill>
                    <a:round/>
                    <a:headEnd/>
                    <a:tailEnd/>
                  </a:ln>
                  <a:solidFill>
                    <a:srgbClr val="FF0066"/>
                  </a:solidFill>
                  <a:latin typeface="Tahoma"/>
                  <a:cs typeface="Tahoma"/>
                </a:rPr>
                <a:t>1</a:t>
              </a:r>
            </a:p>
          </p:txBody>
        </p:sp>
      </p:grpSp>
      <p:grpSp>
        <p:nvGrpSpPr>
          <p:cNvPr id="13326" name="Group 32"/>
          <p:cNvGrpSpPr>
            <a:grpSpLocks/>
          </p:cNvGrpSpPr>
          <p:nvPr/>
        </p:nvGrpSpPr>
        <p:grpSpPr bwMode="auto">
          <a:xfrm>
            <a:off x="1547813" y="4076700"/>
            <a:ext cx="1800225" cy="1728788"/>
            <a:chOff x="1655" y="1117"/>
            <a:chExt cx="1043" cy="907"/>
          </a:xfrm>
        </p:grpSpPr>
        <p:sp>
          <p:nvSpPr>
            <p:cNvPr id="13333" name="AutoShape 29"/>
            <p:cNvSpPr>
              <a:spLocks noChangeArrowheads="1"/>
            </p:cNvSpPr>
            <p:nvPr/>
          </p:nvSpPr>
          <p:spPr bwMode="auto">
            <a:xfrm>
              <a:off x="1655" y="1344"/>
              <a:ext cx="1043" cy="680"/>
            </a:xfrm>
            <a:custGeom>
              <a:avLst/>
              <a:gdLst>
                <a:gd name="T0" fmla="*/ 94 w 21600"/>
                <a:gd name="T1" fmla="*/ 3 h 21600"/>
                <a:gd name="T2" fmla="*/ 25 w 21600"/>
                <a:gd name="T3" fmla="*/ 17 h 21600"/>
                <a:gd name="T4" fmla="*/ 94 w 21600"/>
                <a:gd name="T5" fmla="*/ 34 h 21600"/>
                <a:gd name="T6" fmla="*/ 161 w 21600"/>
                <a:gd name="T7" fmla="*/ 17 h 21600"/>
                <a:gd name="T8" fmla="*/ 17694720 60000 65536"/>
                <a:gd name="T9" fmla="*/ 11796480 60000 65536"/>
                <a:gd name="T10" fmla="*/ 5898240 60000 65536"/>
                <a:gd name="T11" fmla="*/ 0 60000 65536"/>
                <a:gd name="T12" fmla="*/ 5032 w 21600"/>
                <a:gd name="T13" fmla="*/ 2287 h 21600"/>
                <a:gd name="T14" fmla="*/ 16547 w 21600"/>
                <a:gd name="T15" fmla="*/ 13691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10860" y="2187"/>
                  </a:moveTo>
                  <a:cubicBezTo>
                    <a:pt x="10451" y="1746"/>
                    <a:pt x="9529" y="1018"/>
                    <a:pt x="9015" y="730"/>
                  </a:cubicBezTo>
                  <a:cubicBezTo>
                    <a:pt x="7865" y="152"/>
                    <a:pt x="6685" y="0"/>
                    <a:pt x="5415" y="0"/>
                  </a:cubicBezTo>
                  <a:cubicBezTo>
                    <a:pt x="4175" y="152"/>
                    <a:pt x="2995" y="575"/>
                    <a:pt x="1967" y="1305"/>
                  </a:cubicBezTo>
                  <a:cubicBezTo>
                    <a:pt x="1150" y="2187"/>
                    <a:pt x="575" y="3222"/>
                    <a:pt x="242" y="4220"/>
                  </a:cubicBezTo>
                  <a:cubicBezTo>
                    <a:pt x="0" y="5410"/>
                    <a:pt x="242" y="6560"/>
                    <a:pt x="575" y="7597"/>
                  </a:cubicBezTo>
                  <a:lnTo>
                    <a:pt x="10860" y="21600"/>
                  </a:lnTo>
                  <a:lnTo>
                    <a:pt x="20995" y="7597"/>
                  </a:lnTo>
                  <a:cubicBezTo>
                    <a:pt x="21480" y="6560"/>
                    <a:pt x="21600" y="5410"/>
                    <a:pt x="21480" y="4220"/>
                  </a:cubicBezTo>
                  <a:cubicBezTo>
                    <a:pt x="21115" y="3222"/>
                    <a:pt x="20420" y="2187"/>
                    <a:pt x="19632" y="1305"/>
                  </a:cubicBezTo>
                  <a:cubicBezTo>
                    <a:pt x="18575" y="575"/>
                    <a:pt x="17425" y="152"/>
                    <a:pt x="16275" y="0"/>
                  </a:cubicBezTo>
                  <a:cubicBezTo>
                    <a:pt x="15005" y="0"/>
                    <a:pt x="13735" y="152"/>
                    <a:pt x="12705" y="730"/>
                  </a:cubicBezTo>
                  <a:cubicBezTo>
                    <a:pt x="12176" y="1018"/>
                    <a:pt x="11254" y="1746"/>
                    <a:pt x="10860" y="2187"/>
                  </a:cubicBezTo>
                  <a:close/>
                </a:path>
              </a:pathLst>
            </a:custGeom>
            <a:solidFill>
              <a:srgbClr val="FEDEDE"/>
            </a:solidFill>
            <a:ln w="38100">
              <a:solidFill>
                <a:srgbClr val="FF0066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ru-RU"/>
                <a:t>4,5</a:t>
              </a:r>
            </a:p>
          </p:txBody>
        </p:sp>
        <p:sp>
          <p:nvSpPr>
            <p:cNvPr id="13334" name="WordArt 33"/>
            <p:cNvSpPr>
              <a:spLocks noChangeArrowheads="1" noChangeShapeType="1" noTextEdit="1"/>
            </p:cNvSpPr>
            <p:nvPr/>
          </p:nvSpPr>
          <p:spPr bwMode="auto">
            <a:xfrm>
              <a:off x="2109" y="1117"/>
              <a:ext cx="182" cy="194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r>
                <a:rPr lang="ru-RU" sz="3600" i="1" kern="10">
                  <a:ln w="9525">
                    <a:solidFill>
                      <a:srgbClr val="FF0066"/>
                    </a:solidFill>
                    <a:round/>
                    <a:headEnd/>
                    <a:tailEnd/>
                  </a:ln>
                  <a:solidFill>
                    <a:srgbClr val="FF0066"/>
                  </a:solidFill>
                  <a:latin typeface="Tahoma"/>
                  <a:cs typeface="Tahoma"/>
                </a:rPr>
                <a:t>2</a:t>
              </a:r>
            </a:p>
          </p:txBody>
        </p:sp>
      </p:grpSp>
      <p:grpSp>
        <p:nvGrpSpPr>
          <p:cNvPr id="13327" name="Group 33"/>
          <p:cNvGrpSpPr>
            <a:grpSpLocks/>
          </p:cNvGrpSpPr>
          <p:nvPr/>
        </p:nvGrpSpPr>
        <p:grpSpPr bwMode="auto">
          <a:xfrm>
            <a:off x="6804025" y="1052513"/>
            <a:ext cx="1871663" cy="1728787"/>
            <a:chOff x="3061" y="1117"/>
            <a:chExt cx="1043" cy="907"/>
          </a:xfrm>
        </p:grpSpPr>
        <p:sp>
          <p:nvSpPr>
            <p:cNvPr id="13331" name="AutoShape 30"/>
            <p:cNvSpPr>
              <a:spLocks noChangeArrowheads="1"/>
            </p:cNvSpPr>
            <p:nvPr/>
          </p:nvSpPr>
          <p:spPr bwMode="auto">
            <a:xfrm>
              <a:off x="3061" y="1344"/>
              <a:ext cx="1043" cy="680"/>
            </a:xfrm>
            <a:custGeom>
              <a:avLst/>
              <a:gdLst>
                <a:gd name="T0" fmla="*/ 94 w 21600"/>
                <a:gd name="T1" fmla="*/ 3 h 21600"/>
                <a:gd name="T2" fmla="*/ 25 w 21600"/>
                <a:gd name="T3" fmla="*/ 17 h 21600"/>
                <a:gd name="T4" fmla="*/ 94 w 21600"/>
                <a:gd name="T5" fmla="*/ 34 h 21600"/>
                <a:gd name="T6" fmla="*/ 161 w 21600"/>
                <a:gd name="T7" fmla="*/ 17 h 21600"/>
                <a:gd name="T8" fmla="*/ 17694720 60000 65536"/>
                <a:gd name="T9" fmla="*/ 11796480 60000 65536"/>
                <a:gd name="T10" fmla="*/ 5898240 60000 65536"/>
                <a:gd name="T11" fmla="*/ 0 60000 65536"/>
                <a:gd name="T12" fmla="*/ 5032 w 21600"/>
                <a:gd name="T13" fmla="*/ 2287 h 21600"/>
                <a:gd name="T14" fmla="*/ 16547 w 21600"/>
                <a:gd name="T15" fmla="*/ 13691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10860" y="2187"/>
                  </a:moveTo>
                  <a:cubicBezTo>
                    <a:pt x="10451" y="1746"/>
                    <a:pt x="9529" y="1018"/>
                    <a:pt x="9015" y="730"/>
                  </a:cubicBezTo>
                  <a:cubicBezTo>
                    <a:pt x="7865" y="152"/>
                    <a:pt x="6685" y="0"/>
                    <a:pt x="5415" y="0"/>
                  </a:cubicBezTo>
                  <a:cubicBezTo>
                    <a:pt x="4175" y="152"/>
                    <a:pt x="2995" y="575"/>
                    <a:pt x="1967" y="1305"/>
                  </a:cubicBezTo>
                  <a:cubicBezTo>
                    <a:pt x="1150" y="2187"/>
                    <a:pt x="575" y="3222"/>
                    <a:pt x="242" y="4220"/>
                  </a:cubicBezTo>
                  <a:cubicBezTo>
                    <a:pt x="0" y="5410"/>
                    <a:pt x="242" y="6560"/>
                    <a:pt x="575" y="7597"/>
                  </a:cubicBezTo>
                  <a:lnTo>
                    <a:pt x="10860" y="21600"/>
                  </a:lnTo>
                  <a:lnTo>
                    <a:pt x="20995" y="7597"/>
                  </a:lnTo>
                  <a:cubicBezTo>
                    <a:pt x="21480" y="6560"/>
                    <a:pt x="21600" y="5410"/>
                    <a:pt x="21480" y="4220"/>
                  </a:cubicBezTo>
                  <a:cubicBezTo>
                    <a:pt x="21115" y="3222"/>
                    <a:pt x="20420" y="2187"/>
                    <a:pt x="19632" y="1305"/>
                  </a:cubicBezTo>
                  <a:cubicBezTo>
                    <a:pt x="18575" y="575"/>
                    <a:pt x="17425" y="152"/>
                    <a:pt x="16275" y="0"/>
                  </a:cubicBezTo>
                  <a:cubicBezTo>
                    <a:pt x="15005" y="0"/>
                    <a:pt x="13735" y="152"/>
                    <a:pt x="12705" y="730"/>
                  </a:cubicBezTo>
                  <a:cubicBezTo>
                    <a:pt x="12176" y="1018"/>
                    <a:pt x="11254" y="1746"/>
                    <a:pt x="10860" y="2187"/>
                  </a:cubicBezTo>
                  <a:close/>
                </a:path>
              </a:pathLst>
            </a:custGeom>
            <a:solidFill>
              <a:srgbClr val="FEDEDE"/>
            </a:solidFill>
            <a:ln w="38100">
              <a:solidFill>
                <a:srgbClr val="FF0066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ru-RU"/>
                <a:t>60</a:t>
              </a:r>
            </a:p>
          </p:txBody>
        </p:sp>
        <p:sp>
          <p:nvSpPr>
            <p:cNvPr id="13332" name="WordArt 34"/>
            <p:cNvSpPr>
              <a:spLocks noChangeArrowheads="1" noChangeShapeType="1" noTextEdit="1"/>
            </p:cNvSpPr>
            <p:nvPr/>
          </p:nvSpPr>
          <p:spPr bwMode="auto">
            <a:xfrm>
              <a:off x="3470" y="1117"/>
              <a:ext cx="182" cy="194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r>
                <a:rPr lang="ru-RU" sz="3600" i="1" kern="10">
                  <a:ln w="9525">
                    <a:solidFill>
                      <a:srgbClr val="FF0066"/>
                    </a:solidFill>
                    <a:round/>
                    <a:headEnd/>
                    <a:tailEnd/>
                  </a:ln>
                  <a:solidFill>
                    <a:srgbClr val="FF0066"/>
                  </a:solidFill>
                  <a:latin typeface="Tahoma"/>
                  <a:cs typeface="Tahoma"/>
                </a:rPr>
                <a:t>3</a:t>
              </a:r>
            </a:p>
          </p:txBody>
        </p:sp>
      </p:grpSp>
      <p:grpSp>
        <p:nvGrpSpPr>
          <p:cNvPr id="13328" name="Group 34"/>
          <p:cNvGrpSpPr>
            <a:grpSpLocks/>
          </p:cNvGrpSpPr>
          <p:nvPr/>
        </p:nvGrpSpPr>
        <p:grpSpPr bwMode="auto">
          <a:xfrm>
            <a:off x="6588125" y="3860800"/>
            <a:ext cx="1871663" cy="1800225"/>
            <a:chOff x="4422" y="1117"/>
            <a:chExt cx="1043" cy="907"/>
          </a:xfrm>
        </p:grpSpPr>
        <p:sp>
          <p:nvSpPr>
            <p:cNvPr id="13329" name="AutoShape 28"/>
            <p:cNvSpPr>
              <a:spLocks noChangeArrowheads="1"/>
            </p:cNvSpPr>
            <p:nvPr/>
          </p:nvSpPr>
          <p:spPr bwMode="auto">
            <a:xfrm>
              <a:off x="4422" y="1344"/>
              <a:ext cx="1043" cy="680"/>
            </a:xfrm>
            <a:custGeom>
              <a:avLst/>
              <a:gdLst>
                <a:gd name="T0" fmla="*/ 94 w 21600"/>
                <a:gd name="T1" fmla="*/ 3 h 21600"/>
                <a:gd name="T2" fmla="*/ 25 w 21600"/>
                <a:gd name="T3" fmla="*/ 17 h 21600"/>
                <a:gd name="T4" fmla="*/ 94 w 21600"/>
                <a:gd name="T5" fmla="*/ 34 h 21600"/>
                <a:gd name="T6" fmla="*/ 161 w 21600"/>
                <a:gd name="T7" fmla="*/ 17 h 21600"/>
                <a:gd name="T8" fmla="*/ 17694720 60000 65536"/>
                <a:gd name="T9" fmla="*/ 11796480 60000 65536"/>
                <a:gd name="T10" fmla="*/ 5898240 60000 65536"/>
                <a:gd name="T11" fmla="*/ 0 60000 65536"/>
                <a:gd name="T12" fmla="*/ 5032 w 21600"/>
                <a:gd name="T13" fmla="*/ 2287 h 21600"/>
                <a:gd name="T14" fmla="*/ 16547 w 21600"/>
                <a:gd name="T15" fmla="*/ 13691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10860" y="2187"/>
                  </a:moveTo>
                  <a:cubicBezTo>
                    <a:pt x="10451" y="1746"/>
                    <a:pt x="9529" y="1018"/>
                    <a:pt x="9015" y="730"/>
                  </a:cubicBezTo>
                  <a:cubicBezTo>
                    <a:pt x="7865" y="152"/>
                    <a:pt x="6685" y="0"/>
                    <a:pt x="5415" y="0"/>
                  </a:cubicBezTo>
                  <a:cubicBezTo>
                    <a:pt x="4175" y="152"/>
                    <a:pt x="2995" y="575"/>
                    <a:pt x="1967" y="1305"/>
                  </a:cubicBezTo>
                  <a:cubicBezTo>
                    <a:pt x="1150" y="2187"/>
                    <a:pt x="575" y="3222"/>
                    <a:pt x="242" y="4220"/>
                  </a:cubicBezTo>
                  <a:cubicBezTo>
                    <a:pt x="0" y="5410"/>
                    <a:pt x="242" y="6560"/>
                    <a:pt x="575" y="7597"/>
                  </a:cubicBezTo>
                  <a:lnTo>
                    <a:pt x="10860" y="21600"/>
                  </a:lnTo>
                  <a:lnTo>
                    <a:pt x="20995" y="7597"/>
                  </a:lnTo>
                  <a:cubicBezTo>
                    <a:pt x="21480" y="6560"/>
                    <a:pt x="21600" y="5410"/>
                    <a:pt x="21480" y="4220"/>
                  </a:cubicBezTo>
                  <a:cubicBezTo>
                    <a:pt x="21115" y="3222"/>
                    <a:pt x="20420" y="2187"/>
                    <a:pt x="19632" y="1305"/>
                  </a:cubicBezTo>
                  <a:cubicBezTo>
                    <a:pt x="18575" y="575"/>
                    <a:pt x="17425" y="152"/>
                    <a:pt x="16275" y="0"/>
                  </a:cubicBezTo>
                  <a:cubicBezTo>
                    <a:pt x="15005" y="0"/>
                    <a:pt x="13735" y="152"/>
                    <a:pt x="12705" y="730"/>
                  </a:cubicBezTo>
                  <a:cubicBezTo>
                    <a:pt x="12176" y="1018"/>
                    <a:pt x="11254" y="1746"/>
                    <a:pt x="10860" y="2187"/>
                  </a:cubicBezTo>
                  <a:close/>
                </a:path>
              </a:pathLst>
            </a:custGeom>
            <a:solidFill>
              <a:srgbClr val="FEDEDE"/>
            </a:solidFill>
            <a:ln w="38100">
              <a:solidFill>
                <a:srgbClr val="FF0066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ru-RU"/>
                <a:t>0,45</a:t>
              </a:r>
            </a:p>
          </p:txBody>
        </p:sp>
        <p:sp>
          <p:nvSpPr>
            <p:cNvPr id="13330" name="WordArt 35"/>
            <p:cNvSpPr>
              <a:spLocks noChangeArrowheads="1" noChangeShapeType="1" noTextEdit="1"/>
            </p:cNvSpPr>
            <p:nvPr/>
          </p:nvSpPr>
          <p:spPr bwMode="auto">
            <a:xfrm>
              <a:off x="4876" y="1117"/>
              <a:ext cx="182" cy="194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r>
                <a:rPr lang="ru-RU" sz="3600" i="1" kern="10">
                  <a:ln w="9525">
                    <a:solidFill>
                      <a:srgbClr val="FF0066"/>
                    </a:solidFill>
                    <a:round/>
                    <a:headEnd/>
                    <a:tailEnd/>
                  </a:ln>
                  <a:solidFill>
                    <a:srgbClr val="FF0066"/>
                  </a:solidFill>
                  <a:latin typeface="Tahoma"/>
                  <a:cs typeface="Tahoma"/>
                </a:rPr>
                <a:t>4</a:t>
              </a:r>
            </a:p>
          </p:txBody>
        </p:sp>
      </p:grp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247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2472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6247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2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edge">
                                      <p:cBhvr>
                                        <p:cTn id="16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2473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6247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"/>
                            </p:stCondLst>
                            <p:childTnLst>
                              <p:par>
                                <p:cTn id="25" presetID="2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edge">
                                      <p:cBhvr>
                                        <p:cTn id="26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2474"/>
                  </p:tgtEl>
                </p:cond>
              </p:nextCondLst>
            </p:seq>
            <p:seq concurrent="1" nextAc="seek">
              <p:cTn id="28" restart="whenNotActive" fill="hold" evtFilter="cancelBubble" nodeType="interactiveSeq">
                <p:stCondLst>
                  <p:cond evt="onClick" delay="0">
                    <p:tgtEl>
                      <p:spTgt spid="6247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" fill="hold">
                      <p:stCondLst>
                        <p:cond delay="0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000"/>
                            </p:stCondLst>
                            <p:childTnLst>
                              <p:par>
                                <p:cTn id="35" presetID="2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edge">
                                      <p:cBhvr>
                                        <p:cTn id="36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2475"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2627313" y="1773238"/>
            <a:ext cx="3978275" cy="2735262"/>
            <a:chOff x="340" y="2387"/>
            <a:chExt cx="2506" cy="1723"/>
          </a:xfrm>
        </p:grpSpPr>
        <p:pic>
          <p:nvPicPr>
            <p:cNvPr id="14368" name="Picture 3" descr="MCj04298290000[1]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340" y="2905"/>
              <a:ext cx="1390" cy="120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4369" name="AutoShape 4"/>
            <p:cNvSpPr>
              <a:spLocks noChangeArrowheads="1"/>
            </p:cNvSpPr>
            <p:nvPr/>
          </p:nvSpPr>
          <p:spPr bwMode="auto">
            <a:xfrm>
              <a:off x="839" y="2387"/>
              <a:ext cx="2007" cy="593"/>
            </a:xfrm>
            <a:prstGeom prst="wedgeEllipseCallout">
              <a:avLst>
                <a:gd name="adj1" fmla="val -58222"/>
                <a:gd name="adj2" fmla="val 75384"/>
              </a:avLst>
            </a:prstGeom>
            <a:solidFill>
              <a:srgbClr val="FFFF99"/>
            </a:solidFill>
            <a:ln w="38100">
              <a:solidFill>
                <a:srgbClr val="0000FF"/>
              </a:solidFill>
              <a:miter lim="800000"/>
              <a:headEnd/>
              <a:tailEnd/>
            </a:ln>
          </p:spPr>
          <p:txBody>
            <a:bodyPr/>
            <a:lstStyle/>
            <a:p>
              <a:r>
                <a:rPr lang="ru-RU" sz="2400" i="1">
                  <a:solidFill>
                    <a:srgbClr val="FF0066"/>
                  </a:solidFill>
                </a:rPr>
                <a:t>ПРАВИЛЬНО!</a:t>
              </a:r>
            </a:p>
          </p:txBody>
        </p:sp>
      </p:grpSp>
      <p:grpSp>
        <p:nvGrpSpPr>
          <p:cNvPr id="3" name="Group 5"/>
          <p:cNvGrpSpPr>
            <a:grpSpLocks/>
          </p:cNvGrpSpPr>
          <p:nvPr/>
        </p:nvGrpSpPr>
        <p:grpSpPr bwMode="auto">
          <a:xfrm>
            <a:off x="4284663" y="2781300"/>
            <a:ext cx="3787775" cy="2597150"/>
            <a:chOff x="3061" y="2523"/>
            <a:chExt cx="2386" cy="1636"/>
          </a:xfrm>
        </p:grpSpPr>
        <p:pic>
          <p:nvPicPr>
            <p:cNvPr id="14366" name="Picture 6" descr="MCj04244440000[1]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3061" y="2931"/>
              <a:ext cx="1075" cy="12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4367" name="AutoShape 7"/>
            <p:cNvSpPr>
              <a:spLocks noChangeArrowheads="1"/>
            </p:cNvSpPr>
            <p:nvPr/>
          </p:nvSpPr>
          <p:spPr bwMode="auto">
            <a:xfrm>
              <a:off x="3787" y="2523"/>
              <a:ext cx="1660" cy="566"/>
            </a:xfrm>
            <a:prstGeom prst="wedgeEllipseCallout">
              <a:avLst>
                <a:gd name="adj1" fmla="val -45481"/>
                <a:gd name="adj2" fmla="val 142227"/>
              </a:avLst>
            </a:prstGeom>
            <a:solidFill>
              <a:srgbClr val="FFFF99"/>
            </a:solidFill>
            <a:ln w="38100">
              <a:solidFill>
                <a:srgbClr val="0000FF"/>
              </a:solidFill>
              <a:miter lim="800000"/>
              <a:headEnd/>
              <a:tailEnd/>
            </a:ln>
          </p:spPr>
          <p:txBody>
            <a:bodyPr/>
            <a:lstStyle/>
            <a:p>
              <a:r>
                <a:rPr lang="ru-RU" sz="2000" i="1"/>
                <a:t>ПОДУМАЙ!</a:t>
              </a:r>
            </a:p>
          </p:txBody>
        </p:sp>
      </p:grpSp>
      <p:sp>
        <p:nvSpPr>
          <p:cNvPr id="61448" name="AutoShape 8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6372225" y="6021388"/>
            <a:ext cx="466725" cy="468312"/>
          </a:xfrm>
          <a:prstGeom prst="actionButtonBlank">
            <a:avLst/>
          </a:prstGeom>
          <a:gradFill rotWithShape="1">
            <a:gsLst>
              <a:gs pos="0">
                <a:schemeClr val="bg1"/>
              </a:gs>
              <a:gs pos="100000">
                <a:srgbClr val="006600"/>
              </a:gs>
            </a:gsLst>
            <a:path path="rect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ru-RU" sz="1800" b="0">
                <a:latin typeface="Tahoma" pitchFamily="34" charset="0"/>
              </a:rPr>
              <a:t>4</a:t>
            </a:r>
          </a:p>
        </p:txBody>
      </p:sp>
      <p:sp>
        <p:nvSpPr>
          <p:cNvPr id="61449" name="AutoShape 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2987675" y="6021388"/>
            <a:ext cx="466725" cy="468312"/>
          </a:xfrm>
          <a:prstGeom prst="actionButtonBlank">
            <a:avLst/>
          </a:prstGeom>
          <a:gradFill rotWithShape="1">
            <a:gsLst>
              <a:gs pos="0">
                <a:schemeClr val="bg1"/>
              </a:gs>
              <a:gs pos="100000">
                <a:srgbClr val="006600"/>
              </a:gs>
            </a:gsLst>
            <a:path path="rect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ru-RU" sz="1800" b="0">
                <a:latin typeface="Tahoma" pitchFamily="34" charset="0"/>
              </a:rPr>
              <a:t>2</a:t>
            </a:r>
          </a:p>
        </p:txBody>
      </p:sp>
      <p:sp>
        <p:nvSpPr>
          <p:cNvPr id="61450" name="AutoShape 10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4787900" y="6021388"/>
            <a:ext cx="466725" cy="468312"/>
          </a:xfrm>
          <a:prstGeom prst="actionButtonBlank">
            <a:avLst/>
          </a:prstGeom>
          <a:gradFill rotWithShape="1">
            <a:gsLst>
              <a:gs pos="0">
                <a:schemeClr val="bg1"/>
              </a:gs>
              <a:gs pos="100000">
                <a:srgbClr val="006600"/>
              </a:gs>
            </a:gsLst>
            <a:path path="rect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ru-RU" sz="1800" b="0">
                <a:latin typeface="Tahoma" pitchFamily="34" charset="0"/>
              </a:rPr>
              <a:t>3</a:t>
            </a:r>
          </a:p>
        </p:txBody>
      </p:sp>
      <p:sp>
        <p:nvSpPr>
          <p:cNvPr id="61451" name="AutoShape 11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1187450" y="6021388"/>
            <a:ext cx="466725" cy="468312"/>
          </a:xfrm>
          <a:prstGeom prst="actionButtonBlank">
            <a:avLst/>
          </a:prstGeom>
          <a:gradFill rotWithShape="1">
            <a:gsLst>
              <a:gs pos="0">
                <a:schemeClr val="bg1"/>
              </a:gs>
              <a:gs pos="100000">
                <a:srgbClr val="006600"/>
              </a:gs>
            </a:gsLst>
            <a:path path="rect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ru-RU" sz="1800" b="0">
                <a:latin typeface="Tahoma" pitchFamily="34" charset="0"/>
              </a:rPr>
              <a:t>1</a:t>
            </a:r>
          </a:p>
        </p:txBody>
      </p:sp>
      <p:grpSp>
        <p:nvGrpSpPr>
          <p:cNvPr id="4" name="Group 12"/>
          <p:cNvGrpSpPr>
            <a:grpSpLocks/>
          </p:cNvGrpSpPr>
          <p:nvPr/>
        </p:nvGrpSpPr>
        <p:grpSpPr bwMode="auto">
          <a:xfrm>
            <a:off x="4284663" y="2781300"/>
            <a:ext cx="3787775" cy="2597150"/>
            <a:chOff x="3061" y="2523"/>
            <a:chExt cx="2386" cy="1636"/>
          </a:xfrm>
        </p:grpSpPr>
        <p:pic>
          <p:nvPicPr>
            <p:cNvPr id="14364" name="Picture 13" descr="MCj04244440000[1]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3061" y="2931"/>
              <a:ext cx="1075" cy="12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4365" name="AutoShape 14"/>
            <p:cNvSpPr>
              <a:spLocks noChangeArrowheads="1"/>
            </p:cNvSpPr>
            <p:nvPr/>
          </p:nvSpPr>
          <p:spPr bwMode="auto">
            <a:xfrm>
              <a:off x="3787" y="2523"/>
              <a:ext cx="1660" cy="566"/>
            </a:xfrm>
            <a:prstGeom prst="wedgeEllipseCallout">
              <a:avLst>
                <a:gd name="adj1" fmla="val -45481"/>
                <a:gd name="adj2" fmla="val 142227"/>
              </a:avLst>
            </a:prstGeom>
            <a:solidFill>
              <a:srgbClr val="FFFF99"/>
            </a:solidFill>
            <a:ln w="38100">
              <a:solidFill>
                <a:srgbClr val="0000FF"/>
              </a:solidFill>
              <a:miter lim="800000"/>
              <a:headEnd/>
              <a:tailEnd/>
            </a:ln>
          </p:spPr>
          <p:txBody>
            <a:bodyPr/>
            <a:lstStyle/>
            <a:p>
              <a:r>
                <a:rPr lang="ru-RU" sz="2000" i="1"/>
                <a:t>ПОДУМАЙ!</a:t>
              </a:r>
            </a:p>
          </p:txBody>
        </p:sp>
      </p:grpSp>
      <p:grpSp>
        <p:nvGrpSpPr>
          <p:cNvPr id="5" name="Group 15"/>
          <p:cNvGrpSpPr>
            <a:grpSpLocks/>
          </p:cNvGrpSpPr>
          <p:nvPr/>
        </p:nvGrpSpPr>
        <p:grpSpPr bwMode="auto">
          <a:xfrm>
            <a:off x="4284663" y="2781300"/>
            <a:ext cx="3787775" cy="2597150"/>
            <a:chOff x="3061" y="2523"/>
            <a:chExt cx="2386" cy="1636"/>
          </a:xfrm>
        </p:grpSpPr>
        <p:pic>
          <p:nvPicPr>
            <p:cNvPr id="14362" name="Picture 16" descr="MCj04244440000[1]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3061" y="2931"/>
              <a:ext cx="1075" cy="12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4363" name="AutoShape 17"/>
            <p:cNvSpPr>
              <a:spLocks noChangeArrowheads="1"/>
            </p:cNvSpPr>
            <p:nvPr/>
          </p:nvSpPr>
          <p:spPr bwMode="auto">
            <a:xfrm>
              <a:off x="3787" y="2523"/>
              <a:ext cx="1660" cy="566"/>
            </a:xfrm>
            <a:prstGeom prst="wedgeEllipseCallout">
              <a:avLst>
                <a:gd name="adj1" fmla="val -45481"/>
                <a:gd name="adj2" fmla="val 142227"/>
              </a:avLst>
            </a:prstGeom>
            <a:solidFill>
              <a:srgbClr val="FFFF99"/>
            </a:solidFill>
            <a:ln w="38100">
              <a:solidFill>
                <a:srgbClr val="0000FF"/>
              </a:solidFill>
              <a:miter lim="800000"/>
              <a:headEnd/>
              <a:tailEnd/>
            </a:ln>
          </p:spPr>
          <p:txBody>
            <a:bodyPr/>
            <a:lstStyle/>
            <a:p>
              <a:r>
                <a:rPr lang="ru-RU" sz="2000" i="1"/>
                <a:t>ПОДУМАЙ!</a:t>
              </a:r>
            </a:p>
          </p:txBody>
        </p:sp>
      </p:grpSp>
      <p:sp>
        <p:nvSpPr>
          <p:cNvPr id="14346" name="AutoShape 18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532813" y="6237288"/>
            <a:ext cx="611187" cy="620712"/>
          </a:xfrm>
          <a:prstGeom prst="actionButtonForwardNext">
            <a:avLst/>
          </a:prstGeom>
          <a:gradFill rotWithShape="1">
            <a:gsLst>
              <a:gs pos="0">
                <a:schemeClr val="bg1"/>
              </a:gs>
              <a:gs pos="100000">
                <a:srgbClr val="0000FF"/>
              </a:gs>
            </a:gsLst>
            <a:path path="rect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l"/>
            <a:endParaRPr lang="ru-RU" sz="1800" b="0">
              <a:latin typeface="Tahoma" pitchFamily="34" charset="0"/>
            </a:endParaRPr>
          </a:p>
        </p:txBody>
      </p:sp>
      <p:sp>
        <p:nvSpPr>
          <p:cNvPr id="14347" name="Text Box 21"/>
          <p:cNvSpPr txBox="1">
            <a:spLocks noChangeArrowheads="1"/>
          </p:cNvSpPr>
          <p:nvPr/>
        </p:nvSpPr>
        <p:spPr bwMode="auto">
          <a:xfrm>
            <a:off x="1922463" y="668338"/>
            <a:ext cx="1841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endParaRPr lang="ru-RU" sz="3600" i="1">
              <a:solidFill>
                <a:srgbClr val="003300"/>
              </a:solidFill>
            </a:endParaRPr>
          </a:p>
        </p:txBody>
      </p:sp>
      <p:sp>
        <p:nvSpPr>
          <p:cNvPr id="14348" name="AutoShape 20"/>
          <p:cNvSpPr>
            <a:spLocks noChangeArrowheads="1"/>
          </p:cNvSpPr>
          <p:nvPr/>
        </p:nvSpPr>
        <p:spPr bwMode="auto">
          <a:xfrm>
            <a:off x="323850" y="260350"/>
            <a:ext cx="8496300" cy="1295400"/>
          </a:xfrm>
          <a:prstGeom prst="roundRect">
            <a:avLst>
              <a:gd name="adj" fmla="val 35676"/>
            </a:avLst>
          </a:prstGeom>
          <a:solidFill>
            <a:srgbClr val="F8F8F8"/>
          </a:solidFill>
          <a:ln w="38100">
            <a:solidFill>
              <a:schemeClr val="folHlink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ru-RU" sz="3200" i="1">
                <a:solidFill>
                  <a:srgbClr val="003300"/>
                </a:solidFill>
              </a:rPr>
              <a:t>Із пшениці виходить 60 % муки. Скільки</a:t>
            </a:r>
          </a:p>
          <a:p>
            <a:r>
              <a:rPr lang="ru-RU" sz="3200" i="1">
                <a:solidFill>
                  <a:srgbClr val="003300"/>
                </a:solidFill>
              </a:rPr>
              <a:t>тон муки вийде з 3,5 тон пшениці?</a:t>
            </a:r>
          </a:p>
        </p:txBody>
      </p:sp>
      <p:grpSp>
        <p:nvGrpSpPr>
          <p:cNvPr id="14349" name="Group 29"/>
          <p:cNvGrpSpPr>
            <a:grpSpLocks/>
          </p:cNvGrpSpPr>
          <p:nvPr/>
        </p:nvGrpSpPr>
        <p:grpSpPr bwMode="auto">
          <a:xfrm>
            <a:off x="468313" y="1484313"/>
            <a:ext cx="2087562" cy="1562100"/>
            <a:chOff x="295" y="1162"/>
            <a:chExt cx="1089" cy="757"/>
          </a:xfrm>
        </p:grpSpPr>
        <p:sp>
          <p:nvSpPr>
            <p:cNvPr id="14360" name="AutoShape 30"/>
            <p:cNvSpPr>
              <a:spLocks noChangeArrowheads="1"/>
            </p:cNvSpPr>
            <p:nvPr/>
          </p:nvSpPr>
          <p:spPr bwMode="auto">
            <a:xfrm>
              <a:off x="295" y="1298"/>
              <a:ext cx="1089" cy="621"/>
            </a:xfrm>
            <a:prstGeom prst="star16">
              <a:avLst>
                <a:gd name="adj" fmla="val 37500"/>
              </a:avLst>
            </a:prstGeom>
            <a:solidFill>
              <a:srgbClr val="F9A9EA"/>
            </a:solidFill>
            <a:ln w="28575">
              <a:solidFill>
                <a:srgbClr val="FF0066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ru-RU"/>
                <a:t>4,2</a:t>
              </a:r>
            </a:p>
          </p:txBody>
        </p:sp>
        <p:sp>
          <p:nvSpPr>
            <p:cNvPr id="14361" name="WordArt 31"/>
            <p:cNvSpPr>
              <a:spLocks noChangeArrowheads="1" noChangeShapeType="1" noTextEdit="1"/>
            </p:cNvSpPr>
            <p:nvPr/>
          </p:nvSpPr>
          <p:spPr bwMode="auto">
            <a:xfrm>
              <a:off x="431" y="1162"/>
              <a:ext cx="182" cy="194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r>
                <a:rPr lang="ru-RU" sz="3600" i="1" kern="10">
                  <a:ln w="9525">
                    <a:solidFill>
                      <a:srgbClr val="FF0066"/>
                    </a:solidFill>
                    <a:round/>
                    <a:headEnd/>
                    <a:tailEnd/>
                  </a:ln>
                  <a:solidFill>
                    <a:srgbClr val="FF0066"/>
                  </a:solidFill>
                  <a:latin typeface="Tahoma"/>
                  <a:cs typeface="Tahoma"/>
                </a:rPr>
                <a:t>1</a:t>
              </a:r>
            </a:p>
          </p:txBody>
        </p:sp>
      </p:grpSp>
      <p:grpSp>
        <p:nvGrpSpPr>
          <p:cNvPr id="14350" name="Group 30"/>
          <p:cNvGrpSpPr>
            <a:grpSpLocks/>
          </p:cNvGrpSpPr>
          <p:nvPr/>
        </p:nvGrpSpPr>
        <p:grpSpPr bwMode="auto">
          <a:xfrm>
            <a:off x="179388" y="3068638"/>
            <a:ext cx="2160587" cy="1704975"/>
            <a:chOff x="1610" y="1162"/>
            <a:chExt cx="1089" cy="757"/>
          </a:xfrm>
        </p:grpSpPr>
        <p:sp>
          <p:nvSpPr>
            <p:cNvPr id="14358" name="AutoShape 28"/>
            <p:cNvSpPr>
              <a:spLocks noChangeArrowheads="1"/>
            </p:cNvSpPr>
            <p:nvPr/>
          </p:nvSpPr>
          <p:spPr bwMode="auto">
            <a:xfrm>
              <a:off x="1610" y="1298"/>
              <a:ext cx="1089" cy="621"/>
            </a:xfrm>
            <a:prstGeom prst="star16">
              <a:avLst>
                <a:gd name="adj" fmla="val 37500"/>
              </a:avLst>
            </a:prstGeom>
            <a:solidFill>
              <a:srgbClr val="F9A9EA"/>
            </a:solidFill>
            <a:ln w="28575">
              <a:solidFill>
                <a:srgbClr val="FF0066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ru-RU"/>
                <a:t>21</a:t>
              </a:r>
            </a:p>
          </p:txBody>
        </p:sp>
        <p:sp>
          <p:nvSpPr>
            <p:cNvPr id="14359" name="WordArt 32"/>
            <p:cNvSpPr>
              <a:spLocks noChangeArrowheads="1" noChangeShapeType="1" noTextEdit="1"/>
            </p:cNvSpPr>
            <p:nvPr/>
          </p:nvSpPr>
          <p:spPr bwMode="auto">
            <a:xfrm>
              <a:off x="1701" y="1162"/>
              <a:ext cx="182" cy="194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r>
                <a:rPr lang="ru-RU" sz="3600" i="1" kern="10">
                  <a:ln w="9525">
                    <a:solidFill>
                      <a:srgbClr val="FF0066"/>
                    </a:solidFill>
                    <a:round/>
                    <a:headEnd/>
                    <a:tailEnd/>
                  </a:ln>
                  <a:solidFill>
                    <a:srgbClr val="FF0066"/>
                  </a:solidFill>
                  <a:latin typeface="Tahoma"/>
                  <a:cs typeface="Tahoma"/>
                </a:rPr>
                <a:t>2</a:t>
              </a:r>
            </a:p>
          </p:txBody>
        </p:sp>
      </p:grpSp>
      <p:grpSp>
        <p:nvGrpSpPr>
          <p:cNvPr id="14351" name="Group 31"/>
          <p:cNvGrpSpPr>
            <a:grpSpLocks/>
          </p:cNvGrpSpPr>
          <p:nvPr/>
        </p:nvGrpSpPr>
        <p:grpSpPr bwMode="auto">
          <a:xfrm>
            <a:off x="2195513" y="4437063"/>
            <a:ext cx="2160587" cy="1511300"/>
            <a:chOff x="3016" y="1162"/>
            <a:chExt cx="1089" cy="757"/>
          </a:xfrm>
        </p:grpSpPr>
        <p:sp>
          <p:nvSpPr>
            <p:cNvPr id="14356" name="AutoShape 29"/>
            <p:cNvSpPr>
              <a:spLocks noChangeArrowheads="1"/>
            </p:cNvSpPr>
            <p:nvPr/>
          </p:nvSpPr>
          <p:spPr bwMode="auto">
            <a:xfrm>
              <a:off x="3016" y="1298"/>
              <a:ext cx="1089" cy="621"/>
            </a:xfrm>
            <a:prstGeom prst="star16">
              <a:avLst>
                <a:gd name="adj" fmla="val 37500"/>
              </a:avLst>
            </a:prstGeom>
            <a:solidFill>
              <a:srgbClr val="F9A9EA"/>
            </a:solidFill>
            <a:ln w="28575">
              <a:solidFill>
                <a:srgbClr val="FF0066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ru-RU"/>
                <a:t>0,21</a:t>
              </a:r>
            </a:p>
          </p:txBody>
        </p:sp>
        <p:sp>
          <p:nvSpPr>
            <p:cNvPr id="14357" name="WordArt 33"/>
            <p:cNvSpPr>
              <a:spLocks noChangeArrowheads="1" noChangeShapeType="1" noTextEdit="1"/>
            </p:cNvSpPr>
            <p:nvPr/>
          </p:nvSpPr>
          <p:spPr bwMode="auto">
            <a:xfrm>
              <a:off x="3107" y="1162"/>
              <a:ext cx="182" cy="194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r>
                <a:rPr lang="ru-RU" sz="3600" i="1" kern="10">
                  <a:ln w="9525">
                    <a:solidFill>
                      <a:srgbClr val="FF0066"/>
                    </a:solidFill>
                    <a:round/>
                    <a:headEnd/>
                    <a:tailEnd/>
                  </a:ln>
                  <a:solidFill>
                    <a:srgbClr val="FF0066"/>
                  </a:solidFill>
                  <a:latin typeface="Tahoma"/>
                  <a:cs typeface="Tahoma"/>
                </a:rPr>
                <a:t>3</a:t>
              </a:r>
            </a:p>
          </p:txBody>
        </p:sp>
      </p:grpSp>
      <p:grpSp>
        <p:nvGrpSpPr>
          <p:cNvPr id="14352" name="Group 32"/>
          <p:cNvGrpSpPr>
            <a:grpSpLocks/>
          </p:cNvGrpSpPr>
          <p:nvPr/>
        </p:nvGrpSpPr>
        <p:grpSpPr bwMode="auto">
          <a:xfrm>
            <a:off x="6011863" y="4005263"/>
            <a:ext cx="2305050" cy="1633537"/>
            <a:chOff x="4332" y="1162"/>
            <a:chExt cx="1089" cy="757"/>
          </a:xfrm>
        </p:grpSpPr>
        <p:sp>
          <p:nvSpPr>
            <p:cNvPr id="14354" name="AutoShape 27"/>
            <p:cNvSpPr>
              <a:spLocks noChangeArrowheads="1"/>
            </p:cNvSpPr>
            <p:nvPr/>
          </p:nvSpPr>
          <p:spPr bwMode="auto">
            <a:xfrm>
              <a:off x="4332" y="1298"/>
              <a:ext cx="1089" cy="621"/>
            </a:xfrm>
            <a:prstGeom prst="star16">
              <a:avLst>
                <a:gd name="adj" fmla="val 37500"/>
              </a:avLst>
            </a:prstGeom>
            <a:solidFill>
              <a:srgbClr val="F9A9EA"/>
            </a:solidFill>
            <a:ln w="28575">
              <a:solidFill>
                <a:srgbClr val="FF0066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ru-RU"/>
                <a:t>2,1</a:t>
              </a:r>
            </a:p>
          </p:txBody>
        </p:sp>
        <p:sp>
          <p:nvSpPr>
            <p:cNvPr id="14355" name="WordArt 34"/>
            <p:cNvSpPr>
              <a:spLocks noChangeArrowheads="1" noChangeShapeType="1" noTextEdit="1"/>
            </p:cNvSpPr>
            <p:nvPr/>
          </p:nvSpPr>
          <p:spPr bwMode="auto">
            <a:xfrm>
              <a:off x="4468" y="1162"/>
              <a:ext cx="182" cy="194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r>
                <a:rPr lang="ru-RU" sz="3600" i="1" kern="10">
                  <a:ln w="9525">
                    <a:solidFill>
                      <a:srgbClr val="FF0066"/>
                    </a:solidFill>
                    <a:round/>
                    <a:headEnd/>
                    <a:tailEnd/>
                  </a:ln>
                  <a:solidFill>
                    <a:srgbClr val="FF0066"/>
                  </a:solidFill>
                  <a:latin typeface="Tahoma"/>
                  <a:cs typeface="Tahoma"/>
                </a:rPr>
                <a:t>4</a:t>
              </a:r>
            </a:p>
          </p:txBody>
        </p:sp>
      </p:grpSp>
      <p:pic>
        <p:nvPicPr>
          <p:cNvPr id="14353" name="Рисунок 31" descr="188236-yana.jpg"/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9549" r="8327"/>
          <a:stretch>
            <a:fillRect/>
          </a:stretch>
        </p:blipFill>
        <p:spPr bwMode="auto">
          <a:xfrm>
            <a:off x="7235825" y="1557338"/>
            <a:ext cx="1655763" cy="1258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144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1448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6144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2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edge">
                                      <p:cBhvr>
                                        <p:cTn id="16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1449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6145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"/>
                            </p:stCondLst>
                            <p:childTnLst>
                              <p:par>
                                <p:cTn id="25" presetID="2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edge">
                                      <p:cBhvr>
                                        <p:cTn id="26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1450"/>
                  </p:tgtEl>
                </p:cond>
              </p:nextCondLst>
            </p:seq>
            <p:seq concurrent="1" nextAc="seek">
              <p:cTn id="28" restart="whenNotActive" fill="hold" evtFilter="cancelBubble" nodeType="interactiveSeq">
                <p:stCondLst>
                  <p:cond evt="onClick" delay="0">
                    <p:tgtEl>
                      <p:spTgt spid="6145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" fill="hold">
                      <p:stCondLst>
                        <p:cond delay="0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000"/>
                            </p:stCondLst>
                            <p:childTnLst>
                              <p:par>
                                <p:cTn id="35" presetID="2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edge">
                                      <p:cBhvr>
                                        <p:cTn id="36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1451"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Студия">
  <a:themeElements>
    <a:clrScheme name="Студия 12">
      <a:dk1>
        <a:srgbClr val="000000"/>
      </a:dk1>
      <a:lt1>
        <a:srgbClr val="CCFFFF"/>
      </a:lt1>
      <a:dk2>
        <a:srgbClr val="551A07"/>
      </a:dk2>
      <a:lt2>
        <a:srgbClr val="CC3300"/>
      </a:lt2>
      <a:accent1>
        <a:srgbClr val="F4B400"/>
      </a:accent1>
      <a:accent2>
        <a:srgbClr val="993300"/>
      </a:accent2>
      <a:accent3>
        <a:srgbClr val="E2FFFF"/>
      </a:accent3>
      <a:accent4>
        <a:srgbClr val="000000"/>
      </a:accent4>
      <a:accent5>
        <a:srgbClr val="F8D6AA"/>
      </a:accent5>
      <a:accent6>
        <a:srgbClr val="8A2D00"/>
      </a:accent6>
      <a:hlink>
        <a:srgbClr val="FF3300"/>
      </a:hlink>
      <a:folHlink>
        <a:srgbClr val="666699"/>
      </a:folHlink>
    </a:clrScheme>
    <a:fontScheme name="Студия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Студия 1">
        <a:dk1>
          <a:srgbClr val="000000"/>
        </a:dk1>
        <a:lt1>
          <a:srgbClr val="FFFFFF"/>
        </a:lt1>
        <a:dk2>
          <a:srgbClr val="336666"/>
        </a:dk2>
        <a:lt2>
          <a:srgbClr val="CCCC99"/>
        </a:lt2>
        <a:accent1>
          <a:srgbClr val="97CDCC"/>
        </a:accent1>
        <a:accent2>
          <a:srgbClr val="D6E0E0"/>
        </a:accent2>
        <a:accent3>
          <a:srgbClr val="FFFFFF"/>
        </a:accent3>
        <a:accent4>
          <a:srgbClr val="000000"/>
        </a:accent4>
        <a:accent5>
          <a:srgbClr val="C9E3E2"/>
        </a:accent5>
        <a:accent6>
          <a:srgbClr val="C2CBCB"/>
        </a:accent6>
        <a:hlink>
          <a:srgbClr val="99CC00"/>
        </a:hlink>
        <a:folHlink>
          <a:srgbClr val="3366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тудия 2">
        <a:dk1>
          <a:srgbClr val="000000"/>
        </a:dk1>
        <a:lt1>
          <a:srgbClr val="FFFFFF"/>
        </a:lt1>
        <a:dk2>
          <a:srgbClr val="3732A0"/>
        </a:dk2>
        <a:lt2>
          <a:srgbClr val="666699"/>
        </a:lt2>
        <a:accent1>
          <a:srgbClr val="CCCCFF"/>
        </a:accent1>
        <a:accent2>
          <a:srgbClr val="009999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008A8A"/>
        </a:accent6>
        <a:hlink>
          <a:srgbClr val="3366CC"/>
        </a:hlink>
        <a:folHlink>
          <a:srgbClr val="9094B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тудия 3">
        <a:dk1>
          <a:srgbClr val="000000"/>
        </a:dk1>
        <a:lt1>
          <a:srgbClr val="FFFFFF"/>
        </a:lt1>
        <a:dk2>
          <a:srgbClr val="CD0505"/>
        </a:dk2>
        <a:lt2>
          <a:srgbClr val="5F5F5F"/>
        </a:lt2>
        <a:accent1>
          <a:srgbClr val="D2D5DE"/>
        </a:accent1>
        <a:accent2>
          <a:srgbClr val="D55757"/>
        </a:accent2>
        <a:accent3>
          <a:srgbClr val="FFFFFF"/>
        </a:accent3>
        <a:accent4>
          <a:srgbClr val="000000"/>
        </a:accent4>
        <a:accent5>
          <a:srgbClr val="E5E7EC"/>
        </a:accent5>
        <a:accent6>
          <a:srgbClr val="C14E4E"/>
        </a:accent6>
        <a:hlink>
          <a:srgbClr val="F42D1E"/>
        </a:hlink>
        <a:folHlink>
          <a:srgbClr val="7C849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тудия 4">
        <a:dk1>
          <a:srgbClr val="000000"/>
        </a:dk1>
        <a:lt1>
          <a:srgbClr val="FFFFFF"/>
        </a:lt1>
        <a:dk2>
          <a:srgbClr val="551A07"/>
        </a:dk2>
        <a:lt2>
          <a:srgbClr val="CC3300"/>
        </a:lt2>
        <a:accent1>
          <a:srgbClr val="F4B400"/>
        </a:accent1>
        <a:accent2>
          <a:srgbClr val="993300"/>
        </a:accent2>
        <a:accent3>
          <a:srgbClr val="FFFFFF"/>
        </a:accent3>
        <a:accent4>
          <a:srgbClr val="000000"/>
        </a:accent4>
        <a:accent5>
          <a:srgbClr val="F8D6AA"/>
        </a:accent5>
        <a:accent6>
          <a:srgbClr val="8A2D00"/>
        </a:accent6>
        <a:hlink>
          <a:srgbClr val="FF3300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тудия 5">
        <a:dk1>
          <a:srgbClr val="000000"/>
        </a:dk1>
        <a:lt1>
          <a:srgbClr val="FFFFFF"/>
        </a:lt1>
        <a:dk2>
          <a:srgbClr val="FF0000"/>
        </a:dk2>
        <a:lt2>
          <a:srgbClr val="FFCC00"/>
        </a:lt2>
        <a:accent1>
          <a:srgbClr val="66CCFF"/>
        </a:accent1>
        <a:accent2>
          <a:srgbClr val="009900"/>
        </a:accent2>
        <a:accent3>
          <a:srgbClr val="FFFFFF"/>
        </a:accent3>
        <a:accent4>
          <a:srgbClr val="000000"/>
        </a:accent4>
        <a:accent5>
          <a:srgbClr val="B8E2FF"/>
        </a:accent5>
        <a:accent6>
          <a:srgbClr val="008A00"/>
        </a:accent6>
        <a:hlink>
          <a:srgbClr val="FF3300"/>
        </a:hlink>
        <a:folHlink>
          <a:srgbClr val="6600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тудия 6">
        <a:dk1>
          <a:srgbClr val="666633"/>
        </a:dk1>
        <a:lt1>
          <a:srgbClr val="FFFFFF"/>
        </a:lt1>
        <a:dk2>
          <a:srgbClr val="000000"/>
        </a:dk2>
        <a:lt2>
          <a:srgbClr val="CC3300"/>
        </a:lt2>
        <a:accent1>
          <a:srgbClr val="808000"/>
        </a:accent1>
        <a:accent2>
          <a:srgbClr val="FF9900"/>
        </a:accent2>
        <a:accent3>
          <a:srgbClr val="AAAAAA"/>
        </a:accent3>
        <a:accent4>
          <a:srgbClr val="DADADA"/>
        </a:accent4>
        <a:accent5>
          <a:srgbClr val="C0C0AA"/>
        </a:accent5>
        <a:accent6>
          <a:srgbClr val="E78A00"/>
        </a:accent6>
        <a:hlink>
          <a:srgbClr val="CC6600"/>
        </a:hlink>
        <a:folHlink>
          <a:srgbClr val="434B1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тудия 7">
        <a:dk1>
          <a:srgbClr val="766997"/>
        </a:dk1>
        <a:lt1>
          <a:srgbClr val="FFFFFF"/>
        </a:lt1>
        <a:dk2>
          <a:srgbClr val="530901"/>
        </a:dk2>
        <a:lt2>
          <a:srgbClr val="FFFFFF"/>
        </a:lt2>
        <a:accent1>
          <a:srgbClr val="FF3300"/>
        </a:accent1>
        <a:accent2>
          <a:srgbClr val="CC6600"/>
        </a:accent2>
        <a:accent3>
          <a:srgbClr val="B3AAAA"/>
        </a:accent3>
        <a:accent4>
          <a:srgbClr val="DADADA"/>
        </a:accent4>
        <a:accent5>
          <a:srgbClr val="FFADAA"/>
        </a:accent5>
        <a:accent6>
          <a:srgbClr val="B95C00"/>
        </a:accent6>
        <a:hlink>
          <a:srgbClr val="FF9900"/>
        </a:hlink>
        <a:folHlink>
          <a:srgbClr val="99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тудия 8">
        <a:dk1>
          <a:srgbClr val="666699"/>
        </a:dk1>
        <a:lt1>
          <a:srgbClr val="FFFFFF"/>
        </a:lt1>
        <a:dk2>
          <a:srgbClr val="4C004C"/>
        </a:dk2>
        <a:lt2>
          <a:srgbClr val="FFFFFF"/>
        </a:lt2>
        <a:accent1>
          <a:srgbClr val="0099CC"/>
        </a:accent1>
        <a:accent2>
          <a:srgbClr val="993366"/>
        </a:accent2>
        <a:accent3>
          <a:srgbClr val="B2AAB2"/>
        </a:accent3>
        <a:accent4>
          <a:srgbClr val="DADADA"/>
        </a:accent4>
        <a:accent5>
          <a:srgbClr val="AACAE2"/>
        </a:accent5>
        <a:accent6>
          <a:srgbClr val="8A2D5C"/>
        </a:accent6>
        <a:hlink>
          <a:srgbClr val="99CC00"/>
        </a:hlink>
        <a:folHlink>
          <a:srgbClr val="0066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тудия 9">
        <a:dk1>
          <a:srgbClr val="565682"/>
        </a:dk1>
        <a:lt1>
          <a:srgbClr val="FFFFFF"/>
        </a:lt1>
        <a:dk2>
          <a:srgbClr val="1E1551"/>
        </a:dk2>
        <a:lt2>
          <a:srgbClr val="CCFFFF"/>
        </a:lt2>
        <a:accent1>
          <a:srgbClr val="33CCCC"/>
        </a:accent1>
        <a:accent2>
          <a:srgbClr val="009999"/>
        </a:accent2>
        <a:accent3>
          <a:srgbClr val="ABAAB3"/>
        </a:accent3>
        <a:accent4>
          <a:srgbClr val="DADADA"/>
        </a:accent4>
        <a:accent5>
          <a:srgbClr val="ADE2E2"/>
        </a:accent5>
        <a:accent6>
          <a:srgbClr val="008A8A"/>
        </a:accent6>
        <a:hlink>
          <a:srgbClr val="FF9900"/>
        </a:hlink>
        <a:folHlink>
          <a:srgbClr val="00598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тудия 10">
        <a:dk1>
          <a:srgbClr val="CCCC99"/>
        </a:dk1>
        <a:lt1>
          <a:srgbClr val="FFFFFF"/>
        </a:lt1>
        <a:dk2>
          <a:srgbClr val="2E5D5C"/>
        </a:dk2>
        <a:lt2>
          <a:srgbClr val="FFFFFF"/>
        </a:lt2>
        <a:accent1>
          <a:srgbClr val="0099CC"/>
        </a:accent1>
        <a:accent2>
          <a:srgbClr val="D6E0E0"/>
        </a:accent2>
        <a:accent3>
          <a:srgbClr val="ADB6B5"/>
        </a:accent3>
        <a:accent4>
          <a:srgbClr val="DADADA"/>
        </a:accent4>
        <a:accent5>
          <a:srgbClr val="AACAE2"/>
        </a:accent5>
        <a:accent6>
          <a:srgbClr val="C2CBCB"/>
        </a:accent6>
        <a:hlink>
          <a:srgbClr val="CCCC99"/>
        </a:hlink>
        <a:folHlink>
          <a:srgbClr val="428A8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тудия 11">
        <a:dk1>
          <a:srgbClr val="000000"/>
        </a:dk1>
        <a:lt1>
          <a:srgbClr val="99CCFF"/>
        </a:lt1>
        <a:dk2>
          <a:srgbClr val="551A07"/>
        </a:dk2>
        <a:lt2>
          <a:srgbClr val="CC3300"/>
        </a:lt2>
        <a:accent1>
          <a:srgbClr val="F4B400"/>
        </a:accent1>
        <a:accent2>
          <a:srgbClr val="993300"/>
        </a:accent2>
        <a:accent3>
          <a:srgbClr val="CAE2FF"/>
        </a:accent3>
        <a:accent4>
          <a:srgbClr val="000000"/>
        </a:accent4>
        <a:accent5>
          <a:srgbClr val="F8D6AA"/>
        </a:accent5>
        <a:accent6>
          <a:srgbClr val="8A2D00"/>
        </a:accent6>
        <a:hlink>
          <a:srgbClr val="FF3300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тудия 12">
        <a:dk1>
          <a:srgbClr val="000000"/>
        </a:dk1>
        <a:lt1>
          <a:srgbClr val="CCFFFF"/>
        </a:lt1>
        <a:dk2>
          <a:srgbClr val="551A07"/>
        </a:dk2>
        <a:lt2>
          <a:srgbClr val="CC3300"/>
        </a:lt2>
        <a:accent1>
          <a:srgbClr val="F4B400"/>
        </a:accent1>
        <a:accent2>
          <a:srgbClr val="993300"/>
        </a:accent2>
        <a:accent3>
          <a:srgbClr val="E2FFFF"/>
        </a:accent3>
        <a:accent4>
          <a:srgbClr val="000000"/>
        </a:accent4>
        <a:accent5>
          <a:srgbClr val="F8D6AA"/>
        </a:accent5>
        <a:accent6>
          <a:srgbClr val="8A2D00"/>
        </a:accent6>
        <a:hlink>
          <a:srgbClr val="FF3300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2_Палитра">
  <a:themeElements>
    <a:clrScheme name="Палитра 5">
      <a:dk1>
        <a:srgbClr val="000000"/>
      </a:dk1>
      <a:lt1>
        <a:srgbClr val="FFFFFF"/>
      </a:lt1>
      <a:dk2>
        <a:srgbClr val="000066"/>
      </a:dk2>
      <a:lt2>
        <a:srgbClr val="333333"/>
      </a:lt2>
      <a:accent1>
        <a:srgbClr val="C4709A"/>
      </a:accent1>
      <a:accent2>
        <a:srgbClr val="4B4EB5"/>
      </a:accent2>
      <a:accent3>
        <a:srgbClr val="FFFFFF"/>
      </a:accent3>
      <a:accent4>
        <a:srgbClr val="000000"/>
      </a:accent4>
      <a:accent5>
        <a:srgbClr val="DEBBCA"/>
      </a:accent5>
      <a:accent6>
        <a:srgbClr val="4346A4"/>
      </a:accent6>
      <a:hlink>
        <a:srgbClr val="C481CF"/>
      </a:hlink>
      <a:folHlink>
        <a:srgbClr val="76B749"/>
      </a:folHlink>
    </a:clrScheme>
    <a:fontScheme name="2_Палитра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Палитра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алитра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алитра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алитра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алитра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алитра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алитра 7">
        <a:dk1>
          <a:srgbClr val="000000"/>
        </a:dk1>
        <a:lt1>
          <a:srgbClr val="99CCFF"/>
        </a:lt1>
        <a:dk2>
          <a:srgbClr val="551A07"/>
        </a:dk2>
        <a:lt2>
          <a:srgbClr val="CC3300"/>
        </a:lt2>
        <a:accent1>
          <a:srgbClr val="F4B400"/>
        </a:accent1>
        <a:accent2>
          <a:srgbClr val="993300"/>
        </a:accent2>
        <a:accent3>
          <a:srgbClr val="CAE2FF"/>
        </a:accent3>
        <a:accent4>
          <a:srgbClr val="000000"/>
        </a:accent4>
        <a:accent5>
          <a:srgbClr val="F8D6AA"/>
        </a:accent5>
        <a:accent6>
          <a:srgbClr val="8A2D00"/>
        </a:accent6>
        <a:hlink>
          <a:srgbClr val="FF3300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алитра 8">
        <a:dk1>
          <a:srgbClr val="000000"/>
        </a:dk1>
        <a:lt1>
          <a:srgbClr val="CCFFFF"/>
        </a:lt1>
        <a:dk2>
          <a:srgbClr val="551A07"/>
        </a:dk2>
        <a:lt2>
          <a:srgbClr val="CC3300"/>
        </a:lt2>
        <a:accent1>
          <a:srgbClr val="F4B400"/>
        </a:accent1>
        <a:accent2>
          <a:srgbClr val="993300"/>
        </a:accent2>
        <a:accent3>
          <a:srgbClr val="E2FFFF"/>
        </a:accent3>
        <a:accent4>
          <a:srgbClr val="000000"/>
        </a:accent4>
        <a:accent5>
          <a:srgbClr val="F8D6AA"/>
        </a:accent5>
        <a:accent6>
          <a:srgbClr val="8A2D00"/>
        </a:accent6>
        <a:hlink>
          <a:srgbClr val="FF3300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696</TotalTime>
  <Words>574</Words>
  <Application>Microsoft Office PowerPoint</Application>
  <PresentationFormat>Экран (4:3)</PresentationFormat>
  <Paragraphs>302</Paragraphs>
  <Slides>18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3</vt:i4>
      </vt:variant>
      <vt:variant>
        <vt:lpstr>Заголовки слайдов</vt:lpstr>
      </vt:variant>
      <vt:variant>
        <vt:i4>18</vt:i4>
      </vt:variant>
    </vt:vector>
  </HeadingPairs>
  <TitlesOfParts>
    <vt:vector size="27" baseType="lpstr">
      <vt:lpstr>Times New Roman</vt:lpstr>
      <vt:lpstr>Arial</vt:lpstr>
      <vt:lpstr>Arial Black</vt:lpstr>
      <vt:lpstr>Wingdings</vt:lpstr>
      <vt:lpstr>Calibri</vt:lpstr>
      <vt:lpstr>Tahoma</vt:lpstr>
      <vt:lpstr>Студия</vt:lpstr>
      <vt:lpstr>2_Палитра</vt:lpstr>
      <vt:lpstr>Оформление по умолчанию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Рома</cp:lastModifiedBy>
  <cp:revision>52</cp:revision>
  <dcterms:created xsi:type="dcterms:W3CDTF">2006-10-12T14:26:25Z</dcterms:created>
  <dcterms:modified xsi:type="dcterms:W3CDTF">2012-02-29T13:31:07Z</dcterms:modified>
</cp:coreProperties>
</file>