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4C25-6E7B-4B93-9F9F-840C5E34A579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B0E6-5139-4865-9BD1-1542A07A6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697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4C25-6E7B-4B93-9F9F-840C5E34A579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B0E6-5139-4865-9BD1-1542A07A6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444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4C25-6E7B-4B93-9F9F-840C5E34A579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B0E6-5139-4865-9BD1-1542A07A6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30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4C25-6E7B-4B93-9F9F-840C5E34A579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B0E6-5139-4865-9BD1-1542A07A6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67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4C25-6E7B-4B93-9F9F-840C5E34A579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B0E6-5139-4865-9BD1-1542A07A6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91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4C25-6E7B-4B93-9F9F-840C5E34A579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B0E6-5139-4865-9BD1-1542A07A6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895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4C25-6E7B-4B93-9F9F-840C5E34A579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B0E6-5139-4865-9BD1-1542A07A6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308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4C25-6E7B-4B93-9F9F-840C5E34A579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B0E6-5139-4865-9BD1-1542A07A6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12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4C25-6E7B-4B93-9F9F-840C5E34A579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B0E6-5139-4865-9BD1-1542A07A6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255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4C25-6E7B-4B93-9F9F-840C5E34A579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B0E6-5139-4865-9BD1-1542A07A6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444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4C25-6E7B-4B93-9F9F-840C5E34A579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B0E6-5139-4865-9BD1-1542A07A6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70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34C25-6E7B-4B93-9F9F-840C5E34A579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4B0E6-5139-4865-9BD1-1542A07A6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03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856984" cy="664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335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018"/>
            <a:ext cx="8643805" cy="648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760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784976" cy="658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06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784976" cy="658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396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53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3656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Инна</cp:lastModifiedBy>
  <cp:revision>1</cp:revision>
  <dcterms:created xsi:type="dcterms:W3CDTF">2014-05-08T09:32:15Z</dcterms:created>
  <dcterms:modified xsi:type="dcterms:W3CDTF">2014-05-08T09:36:01Z</dcterms:modified>
</cp:coreProperties>
</file>