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5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6" r:id="rId3"/>
    <p:sldMasterId id="2147483692" r:id="rId4"/>
    <p:sldMasterId id="2147483708" r:id="rId5"/>
    <p:sldMasterId id="2147483724" r:id="rId6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F556B-52B1-471C-93B0-9F5C3F15438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201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7C105-6933-4219-98B2-E78BA050213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95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AFF3A-B402-4B2D-944E-FAD2600B9A7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8276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280D8-8429-427F-BE94-DF1F8DE938B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45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06D8F-F964-4822-9107-EAD4FF93AB0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37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EB928-FD16-4DC1-8CD9-6DD5E22F837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2607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33696-6C1E-4DD8-8262-577C6EC5DB9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3551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40BD7-87CC-4BBB-9930-29EA55012DA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823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6308C-D7CA-4053-A281-5C22EB7FBE8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2878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1B0F1-56F3-4369-AE00-0691252E23D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5746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E1D31-643F-4E71-B47A-31EB098D7B4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5877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616A5-F608-4413-85EF-B1F517F73C4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3276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E15C6-5C69-4BDB-BF0A-87AD72B69B7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5629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40749-D380-44FE-9230-0F4E4D3A3C9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5119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F6AB3-29DF-4EB4-8912-4F900B25042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6254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F556B-52B1-471C-93B0-9F5C3F15438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3450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7C105-6933-4219-98B2-E78BA050213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5306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AFF3A-B402-4B2D-944E-FAD2600B9A7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308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280D8-8429-427F-BE94-DF1F8DE938B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9926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06D8F-F964-4822-9107-EAD4FF93AB0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0356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EB928-FD16-4DC1-8CD9-6DD5E22F837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9761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33696-6C1E-4DD8-8262-577C6EC5DB9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3904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40BD7-87CC-4BBB-9930-29EA55012DA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5867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6308C-D7CA-4053-A281-5C22EB7FBE8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9980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1B0F1-56F3-4369-AE00-0691252E23D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91468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E1D31-643F-4E71-B47A-31EB098D7B4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73060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616A5-F608-4413-85EF-B1F517F73C4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44430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E15C6-5C69-4BDB-BF0A-87AD72B69B7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732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40749-D380-44FE-9230-0F4E4D3A3C9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70375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F6AB3-29DF-4EB4-8912-4F900B25042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81631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F556B-52B1-471C-93B0-9F5C3F15438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3431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7C105-6933-4219-98B2-E78BA050213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95841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AFF3A-B402-4B2D-944E-FAD2600B9A7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00243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280D8-8429-427F-BE94-DF1F8DE938B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8481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06D8F-F964-4822-9107-EAD4FF93AB0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13969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EB928-FD16-4DC1-8CD9-6DD5E22F837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23582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33696-6C1E-4DD8-8262-577C6EC5DB9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5464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40BD7-87CC-4BBB-9930-29EA55012DA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60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6308C-D7CA-4053-A281-5C22EB7FBE8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39589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1B0F1-56F3-4369-AE00-0691252E23D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5004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E1D31-643F-4E71-B47A-31EB098D7B4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08264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616A5-F608-4413-85EF-B1F517F73C4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36839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E15C6-5C69-4BDB-BF0A-87AD72B69B7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72412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40749-D380-44FE-9230-0F4E4D3A3C9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64152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F6AB3-29DF-4EB4-8912-4F900B25042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01464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F556B-52B1-471C-93B0-9F5C3F15438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58454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7C105-6933-4219-98B2-E78BA050213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25530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AFF3A-B402-4B2D-944E-FAD2600B9A7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747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280D8-8429-427F-BE94-DF1F8DE938B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48923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06D8F-F964-4822-9107-EAD4FF93AB0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01466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EB928-FD16-4DC1-8CD9-6DD5E22F837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61887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33696-6C1E-4DD8-8262-577C6EC5DB9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40597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40BD7-87CC-4BBB-9930-29EA55012DA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43506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6308C-D7CA-4053-A281-5C22EB7FBE8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09199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1B0F1-56F3-4369-AE00-0691252E23D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03503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E1D31-643F-4E71-B47A-31EB098D7B4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71861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616A5-F608-4413-85EF-B1F517F73C4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4270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E15C6-5C69-4BDB-BF0A-87AD72B69B7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976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40749-D380-44FE-9230-0F4E4D3A3C9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16357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F6AB3-29DF-4EB4-8912-4F900B25042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72369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F556B-52B1-471C-93B0-9F5C3F15438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19359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7C105-6933-4219-98B2-E78BA050213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69843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AFF3A-B402-4B2D-944E-FAD2600B9A7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93299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280D8-8429-427F-BE94-DF1F8DE938B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62518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06D8F-F964-4822-9107-EAD4FF93AB0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47933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EB928-FD16-4DC1-8CD9-6DD5E22F837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21692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33696-6C1E-4DD8-8262-577C6EC5DB9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13528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40BD7-87CC-4BBB-9930-29EA55012DA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673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6308C-D7CA-4053-A281-5C22EB7FBE8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74283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1B0F1-56F3-4369-AE00-0691252E23D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37338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E1D31-643F-4E71-B47A-31EB098D7B4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95463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616A5-F608-4413-85EF-B1F517F73C4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16824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E15C6-5C69-4BDB-BF0A-87AD72B69B7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19206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40749-D380-44FE-9230-0F4E4D3A3C9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34260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F6AB3-29DF-4EB4-8912-4F900B25042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500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53.xml"/><Relationship Id="rId2" Type="http://schemas.openxmlformats.org/officeDocument/2006/relationships/slideLayout" Target="../slideLayouts/slideLayout43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Relationship Id="rId14" Type="http://schemas.openxmlformats.org/officeDocument/2006/relationships/slideLayout" Target="../slideLayouts/slideLayout5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8.xml"/><Relationship Id="rId16" Type="http://schemas.openxmlformats.org/officeDocument/2006/relationships/theme" Target="../theme/theme5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slideLayout" Target="../slideLayouts/slideLayout7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slideLayout" Target="../slideLayouts/slideLayout84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2" Type="http://schemas.openxmlformats.org/officeDocument/2006/relationships/slideLayout" Target="../slideLayouts/slideLayout73.xml"/><Relationship Id="rId16" Type="http://schemas.openxmlformats.org/officeDocument/2006/relationships/theme" Target="../theme/theme6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5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Relationship Id="rId14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F06320-962C-4E00-AB6A-222B80282396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983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F06320-962C-4E00-AB6A-222B80282396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507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F06320-962C-4E00-AB6A-222B80282396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24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F06320-962C-4E00-AB6A-222B80282396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903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F06320-962C-4E00-AB6A-222B80282396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143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66FF"/>
            </a:gs>
            <a:gs pos="25000">
              <a:srgbClr val="01A78F"/>
            </a:gs>
            <a:gs pos="50000">
              <a:srgbClr val="FFFF00"/>
            </a:gs>
            <a:gs pos="75000">
              <a:srgbClr val="FF6633"/>
            </a:gs>
            <a:gs pos="100000">
              <a:srgbClr val="FF3399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96975"/>
            <a:ext cx="9144000" cy="2736850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chemeClr val="tx1"/>
                </a:solidFill>
              </a:rPr>
              <a:t> це галузь машинобудування, підприємства якої виробляють різні машини та устаткування для потреб [[сільське обудування для сільскогосподарсва почалося на Україні у 1840-их pp. (1842 поміщик Д. Кандиба збудував завод Сільськогосподарського машинобудування на хуторі Дмитрівці в Чернігівській губернії), значного зростання досягло в 1870-их рр. І зокрема, в кінці 19 століття</a:t>
            </a:r>
            <a:endParaRPr lang="ru-RU" smtClean="0"/>
          </a:p>
        </p:txBody>
      </p:sp>
      <p:pic>
        <p:nvPicPr>
          <p:cNvPr id="56333" name="Picture 13" descr="тракто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35575"/>
            <a:ext cx="2376488" cy="162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34" name="Picture 14" descr="комб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4076700"/>
            <a:ext cx="2447925" cy="183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35" name="Picture 15" descr="комбайн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0175" y="4005263"/>
            <a:ext cx="2663825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36" name="Picture 16" descr="тр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5272088"/>
            <a:ext cx="2376487" cy="158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37" name="WordArt 17"/>
          <p:cNvSpPr>
            <a:spLocks noChangeArrowheads="1" noChangeShapeType="1" noTextEdit="1"/>
          </p:cNvSpPr>
          <p:nvPr/>
        </p:nvSpPr>
        <p:spPr bwMode="auto">
          <a:xfrm>
            <a:off x="0" y="260350"/>
            <a:ext cx="9144000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Сільськогосподарське машинобудування</a:t>
            </a:r>
          </a:p>
        </p:txBody>
      </p:sp>
    </p:spTree>
    <p:extLst>
      <p:ext uri="{BB962C8B-B14F-4D97-AF65-F5344CB8AC3E}">
        <p14:creationId xmlns:p14="http://schemas.microsoft.com/office/powerpoint/2010/main" val="285553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6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6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6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8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6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6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6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авпкепи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10" name="AutoShape 6"/>
          <p:cNvSpPr>
            <a:spLocks noChangeArrowheads="1"/>
          </p:cNvSpPr>
          <p:nvPr/>
        </p:nvSpPr>
        <p:spPr bwMode="auto">
          <a:xfrm>
            <a:off x="3059113" y="6308725"/>
            <a:ext cx="288925" cy="360363"/>
          </a:xfrm>
          <a:prstGeom prst="irregularSeal1">
            <a:avLst/>
          </a:prstGeom>
          <a:solidFill>
            <a:srgbClr val="0000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3327400" y="6156325"/>
            <a:ext cx="20510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200" u="sng" smtClean="0">
                <a:solidFill>
                  <a:srgbClr val="000000"/>
                </a:solidFill>
              </a:rPr>
              <a:t>Трактори</a:t>
            </a:r>
          </a:p>
        </p:txBody>
      </p:sp>
      <p:sp>
        <p:nvSpPr>
          <p:cNvPr id="72712" name="AutoShape 8"/>
          <p:cNvSpPr>
            <a:spLocks noChangeArrowheads="1"/>
          </p:cNvSpPr>
          <p:nvPr/>
        </p:nvSpPr>
        <p:spPr bwMode="auto">
          <a:xfrm>
            <a:off x="4427538" y="4437063"/>
            <a:ext cx="288925" cy="360362"/>
          </a:xfrm>
          <a:prstGeom prst="irregularSeal1">
            <a:avLst/>
          </a:prstGeom>
          <a:solidFill>
            <a:srgbClr val="0000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2713" name="AutoShape 9"/>
          <p:cNvSpPr>
            <a:spLocks noChangeArrowheads="1"/>
          </p:cNvSpPr>
          <p:nvPr/>
        </p:nvSpPr>
        <p:spPr bwMode="auto">
          <a:xfrm>
            <a:off x="6011863" y="3429000"/>
            <a:ext cx="288925" cy="360363"/>
          </a:xfrm>
          <a:prstGeom prst="irregularSeal1">
            <a:avLst/>
          </a:prstGeom>
          <a:solidFill>
            <a:srgbClr val="0000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2714" name="AutoShape 10"/>
          <p:cNvSpPr>
            <a:spLocks noChangeArrowheads="1"/>
          </p:cNvSpPr>
          <p:nvPr/>
        </p:nvSpPr>
        <p:spPr bwMode="auto">
          <a:xfrm>
            <a:off x="1258888" y="2781300"/>
            <a:ext cx="288925" cy="360363"/>
          </a:xfrm>
          <a:prstGeom prst="irregularSeal1">
            <a:avLst/>
          </a:prstGeom>
          <a:solidFill>
            <a:srgbClr val="0000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2715" name="AutoShape 11"/>
          <p:cNvSpPr>
            <a:spLocks noChangeArrowheads="1"/>
          </p:cNvSpPr>
          <p:nvPr/>
        </p:nvSpPr>
        <p:spPr bwMode="auto">
          <a:xfrm>
            <a:off x="6372225" y="1844675"/>
            <a:ext cx="288925" cy="360363"/>
          </a:xfrm>
          <a:prstGeom prst="irregularSeal1">
            <a:avLst/>
          </a:prstGeom>
          <a:solidFill>
            <a:srgbClr val="0000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2716" name="Text Box 12"/>
          <p:cNvSpPr txBox="1">
            <a:spLocks noChangeArrowheads="1"/>
          </p:cNvSpPr>
          <p:nvPr/>
        </p:nvSpPr>
        <p:spPr bwMode="auto">
          <a:xfrm>
            <a:off x="6711950" y="1719263"/>
            <a:ext cx="1166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srgbClr val="000000"/>
                </a:solidFill>
              </a:rPr>
              <a:t>Харк</a:t>
            </a:r>
            <a:r>
              <a:rPr lang="uk-UA" smtClean="0">
                <a:solidFill>
                  <a:srgbClr val="000000"/>
                </a:solidFill>
              </a:rPr>
              <a:t>ів</a:t>
            </a: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2717" name="Text Box 13"/>
          <p:cNvSpPr txBox="1">
            <a:spLocks noChangeArrowheads="1"/>
          </p:cNvSpPr>
          <p:nvPr/>
        </p:nvSpPr>
        <p:spPr bwMode="auto">
          <a:xfrm>
            <a:off x="4767263" y="4311650"/>
            <a:ext cx="1282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Херсон</a:t>
            </a: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2718" name="Text Box 14"/>
          <p:cNvSpPr txBox="1">
            <a:spLocks noChangeArrowheads="1"/>
          </p:cNvSpPr>
          <p:nvPr/>
        </p:nvSpPr>
        <p:spPr bwMode="auto">
          <a:xfrm>
            <a:off x="6351588" y="3303588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Дніпропетровськ</a:t>
            </a: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2719" name="Text Box 15"/>
          <p:cNvSpPr txBox="1">
            <a:spLocks noChangeArrowheads="1"/>
          </p:cNvSpPr>
          <p:nvPr/>
        </p:nvSpPr>
        <p:spPr bwMode="auto">
          <a:xfrm>
            <a:off x="1547813" y="2708275"/>
            <a:ext cx="2830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Івано-Франківськ</a:t>
            </a: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2720" name="AutoShape 16"/>
          <p:cNvSpPr>
            <a:spLocks noChangeArrowheads="1"/>
          </p:cNvSpPr>
          <p:nvPr/>
        </p:nvSpPr>
        <p:spPr bwMode="auto">
          <a:xfrm>
            <a:off x="3059113" y="5876925"/>
            <a:ext cx="287337" cy="339725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2721" name="Text Box 17"/>
          <p:cNvSpPr txBox="1">
            <a:spLocks noChangeArrowheads="1"/>
          </p:cNvSpPr>
          <p:nvPr/>
        </p:nvSpPr>
        <p:spPr bwMode="auto">
          <a:xfrm>
            <a:off x="3419475" y="5684838"/>
            <a:ext cx="1930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z="3200" u="sng" smtClean="0">
                <a:solidFill>
                  <a:srgbClr val="000000"/>
                </a:solidFill>
              </a:rPr>
              <a:t>Причепи</a:t>
            </a:r>
            <a:endParaRPr lang="ru-RU" sz="3200" u="sng" smtClean="0">
              <a:solidFill>
                <a:srgbClr val="000000"/>
              </a:solidFill>
            </a:endParaRPr>
          </a:p>
        </p:txBody>
      </p:sp>
      <p:sp>
        <p:nvSpPr>
          <p:cNvPr id="72722" name="AutoShape 18"/>
          <p:cNvSpPr>
            <a:spLocks noChangeArrowheads="1"/>
          </p:cNvSpPr>
          <p:nvPr/>
        </p:nvSpPr>
        <p:spPr bwMode="auto">
          <a:xfrm>
            <a:off x="6156325" y="5661025"/>
            <a:ext cx="287338" cy="339725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2723" name="Text Box 19"/>
          <p:cNvSpPr txBox="1">
            <a:spLocks noChangeArrowheads="1"/>
          </p:cNvSpPr>
          <p:nvPr/>
        </p:nvSpPr>
        <p:spPr bwMode="auto">
          <a:xfrm>
            <a:off x="6424613" y="5535613"/>
            <a:ext cx="1497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Джанкой</a:t>
            </a: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2724" name="AutoShape 20"/>
          <p:cNvSpPr>
            <a:spLocks noChangeArrowheads="1"/>
          </p:cNvSpPr>
          <p:nvPr/>
        </p:nvSpPr>
        <p:spPr bwMode="auto">
          <a:xfrm>
            <a:off x="3059113" y="5300663"/>
            <a:ext cx="287337" cy="339725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2725" name="Text Box 21"/>
          <p:cNvSpPr txBox="1">
            <a:spLocks noChangeArrowheads="1"/>
          </p:cNvSpPr>
          <p:nvPr/>
        </p:nvSpPr>
        <p:spPr bwMode="auto">
          <a:xfrm>
            <a:off x="3419475" y="5157788"/>
            <a:ext cx="13795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z="3200" u="sng" smtClean="0">
                <a:solidFill>
                  <a:srgbClr val="000000"/>
                </a:solidFill>
              </a:rPr>
              <a:t>Плуги</a:t>
            </a:r>
            <a:endParaRPr lang="ru-RU" sz="3200" u="sng" smtClean="0">
              <a:solidFill>
                <a:srgbClr val="000000"/>
              </a:solidFill>
            </a:endParaRPr>
          </a:p>
        </p:txBody>
      </p:sp>
      <p:sp>
        <p:nvSpPr>
          <p:cNvPr id="72726" name="AutoShape 22"/>
          <p:cNvSpPr>
            <a:spLocks noChangeArrowheads="1"/>
          </p:cNvSpPr>
          <p:nvPr/>
        </p:nvSpPr>
        <p:spPr bwMode="auto">
          <a:xfrm>
            <a:off x="4140200" y="4724400"/>
            <a:ext cx="287338" cy="339725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2727" name="Text Box 23"/>
          <p:cNvSpPr txBox="1">
            <a:spLocks noChangeArrowheads="1"/>
          </p:cNvSpPr>
          <p:nvPr/>
        </p:nvSpPr>
        <p:spPr bwMode="auto">
          <a:xfrm>
            <a:off x="4500563" y="4652963"/>
            <a:ext cx="1123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Одеса</a:t>
            </a:r>
            <a:endParaRPr 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058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850"/>
                            </p:stCondLst>
                            <p:childTnLst>
                              <p:par>
                                <p:cTn id="2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850"/>
                            </p:stCondLst>
                            <p:childTnLst>
                              <p:par>
                                <p:cTn id="3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72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id="4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54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2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2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2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2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 tmFilter="0,0; .5, 1; 1, 1"/>
                                        <p:tgtEl>
                                          <p:spTgt spid="72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800"/>
                            </p:stCondLst>
                            <p:childTnLst>
                              <p:par>
                                <p:cTn id="6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6800"/>
                            </p:stCondLst>
                            <p:childTnLst>
                              <p:par>
                                <p:cTn id="7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2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2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27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27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 tmFilter="0,0; .5, 1; 1, 1"/>
                                        <p:tgtEl>
                                          <p:spTgt spid="72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8050"/>
                            </p:stCondLst>
                            <p:childTnLst>
                              <p:par>
                                <p:cTn id="8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9050"/>
                            </p:stCondLst>
                            <p:childTnLst>
                              <p:par>
                                <p:cTn id="9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 tmFilter="0,0; .5, 1; 1, 1"/>
                                        <p:tgtEl>
                                          <p:spTgt spid="72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9800"/>
                            </p:stCondLst>
                            <p:childTnLst>
                              <p:par>
                                <p:cTn id="100" presetID="2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2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0800"/>
                            </p:stCondLst>
                            <p:childTnLst>
                              <p:par>
                                <p:cTn id="11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2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2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72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2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 tmFilter="0,0; .5, 1; 1, 1"/>
                                        <p:tgtEl>
                                          <p:spTgt spid="72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11600"/>
                            </p:stCondLst>
                            <p:childTnLst>
                              <p:par>
                                <p:cTn id="119" presetID="2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72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12600"/>
                            </p:stCondLst>
                            <p:childTnLst>
                              <p:par>
                                <p:cTn id="13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72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2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2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72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 tmFilter="0,0; .5, 1; 1, 1"/>
                                        <p:tgtEl>
                                          <p:spTgt spid="72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13400"/>
                            </p:stCondLst>
                            <p:childTnLst>
                              <p:par>
                                <p:cTn id="138" presetID="2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72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14400"/>
                            </p:stCondLst>
                            <p:childTnLst>
                              <p:par>
                                <p:cTn id="14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72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72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72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72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 tmFilter="0,0; .5, 1; 1, 1"/>
                                        <p:tgtEl>
                                          <p:spTgt spid="72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15100"/>
                            </p:stCondLst>
                            <p:childTnLst>
                              <p:par>
                                <p:cTn id="157" presetID="2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72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16100"/>
                            </p:stCondLst>
                            <p:childTnLst>
                              <p:par>
                                <p:cTn id="16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72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72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72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72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 tmFilter="0,0; .5, 1; 1, 1"/>
                                        <p:tgtEl>
                                          <p:spTgt spid="72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0" grpId="0" animBg="1"/>
      <p:bldP spid="72711" grpId="0"/>
      <p:bldP spid="72712" grpId="0" animBg="1"/>
      <p:bldP spid="72713" grpId="0" animBg="1"/>
      <p:bldP spid="72714" grpId="0" animBg="1"/>
      <p:bldP spid="72715" grpId="0" animBg="1"/>
      <p:bldP spid="72716" grpId="0"/>
      <p:bldP spid="72717" grpId="0"/>
      <p:bldP spid="72718" grpId="0"/>
      <p:bldP spid="72719" grpId="0"/>
      <p:bldP spid="72720" grpId="0" animBg="1"/>
      <p:bldP spid="72720" grpId="1" animBg="1"/>
      <p:bldP spid="72721" grpId="0"/>
      <p:bldP spid="72722" grpId="0" animBg="1"/>
      <p:bldP spid="72722" grpId="1" animBg="1"/>
      <p:bldP spid="72723" grpId="0"/>
      <p:bldP spid="72724" grpId="0" animBg="1"/>
      <p:bldP spid="72724" grpId="1" animBg="1"/>
      <p:bldP spid="72725" grpId="0"/>
      <p:bldP spid="72726" grpId="0" animBg="1"/>
      <p:bldP spid="72726" grpId="1" animBg="1"/>
      <p:bldP spid="727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авпкепи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95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3" name="AutoShape 5"/>
          <p:cNvSpPr>
            <a:spLocks noChangeArrowheads="1"/>
          </p:cNvSpPr>
          <p:nvPr/>
        </p:nvSpPr>
        <p:spPr bwMode="auto">
          <a:xfrm>
            <a:off x="3203575" y="6308725"/>
            <a:ext cx="287338" cy="339725"/>
          </a:xfrm>
          <a:prstGeom prst="irregularSeal1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3543300" y="6183313"/>
            <a:ext cx="4371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Бурякозбиральні комбайни</a:t>
            </a: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3735" name="AutoShape 7"/>
          <p:cNvSpPr>
            <a:spLocks noChangeArrowheads="1"/>
          </p:cNvSpPr>
          <p:nvPr/>
        </p:nvSpPr>
        <p:spPr bwMode="auto">
          <a:xfrm>
            <a:off x="6011863" y="3500438"/>
            <a:ext cx="287337" cy="339725"/>
          </a:xfrm>
          <a:prstGeom prst="irregularSeal1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3736" name="AutoShape 8"/>
          <p:cNvSpPr>
            <a:spLocks noChangeArrowheads="1"/>
          </p:cNvSpPr>
          <p:nvPr/>
        </p:nvSpPr>
        <p:spPr bwMode="auto">
          <a:xfrm>
            <a:off x="1476375" y="2349500"/>
            <a:ext cx="287338" cy="339725"/>
          </a:xfrm>
          <a:prstGeom prst="irregularSeal1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3737" name="Text Box 9"/>
          <p:cNvSpPr txBox="1">
            <a:spLocks noChangeArrowheads="1"/>
          </p:cNvSpPr>
          <p:nvPr/>
        </p:nvSpPr>
        <p:spPr bwMode="auto">
          <a:xfrm>
            <a:off x="1816100" y="2224088"/>
            <a:ext cx="1744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Тернопіль</a:t>
            </a: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6351588" y="3448050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Дніпропетровськ</a:t>
            </a: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3739" name="AutoShape 11"/>
          <p:cNvSpPr>
            <a:spLocks noChangeArrowheads="1"/>
          </p:cNvSpPr>
          <p:nvPr/>
        </p:nvSpPr>
        <p:spPr bwMode="auto">
          <a:xfrm>
            <a:off x="3203575" y="5876925"/>
            <a:ext cx="287338" cy="339725"/>
          </a:xfrm>
          <a:prstGeom prst="irregularSeal1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3492500" y="5734050"/>
            <a:ext cx="2947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Тракторні сівалки</a:t>
            </a: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3741" name="AutoShape 13"/>
          <p:cNvSpPr>
            <a:spLocks noChangeArrowheads="1"/>
          </p:cNvSpPr>
          <p:nvPr/>
        </p:nvSpPr>
        <p:spPr bwMode="auto">
          <a:xfrm>
            <a:off x="4356100" y="3141663"/>
            <a:ext cx="287338" cy="339725"/>
          </a:xfrm>
          <a:prstGeom prst="irregularSeal1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3742" name="Text Box 14"/>
          <p:cNvSpPr txBox="1">
            <a:spLocks noChangeArrowheads="1"/>
          </p:cNvSpPr>
          <p:nvPr/>
        </p:nvSpPr>
        <p:spPr bwMode="auto">
          <a:xfrm>
            <a:off x="4695825" y="3016250"/>
            <a:ext cx="1874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Кіровоград</a:t>
            </a:r>
            <a:endParaRPr 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473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id="20" presetID="3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id="2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6800"/>
                            </p:stCondLst>
                            <p:childTnLst>
                              <p:par>
                                <p:cTn id="35" presetID="3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8800"/>
                            </p:stCondLst>
                            <p:childTnLst>
                              <p:par>
                                <p:cTn id="4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3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3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3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3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9700"/>
                            </p:stCondLst>
                            <p:childTnLst>
                              <p:par>
                                <p:cTn id="50" presetID="2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700"/>
                            </p:stCondLst>
                            <p:childTnLst>
                              <p:par>
                                <p:cTn id="6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3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3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3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3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7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1950"/>
                            </p:stCondLst>
                            <p:childTnLst>
                              <p:par>
                                <p:cTn id="69" presetID="2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2950"/>
                            </p:stCondLst>
                            <p:childTnLst>
                              <p:par>
                                <p:cTn id="8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3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3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3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3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 tmFilter="0,0; .5, 1; 1, 1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3" grpId="0" animBg="1"/>
      <p:bldP spid="73733" grpId="1" animBg="1"/>
      <p:bldP spid="73734" grpId="0"/>
      <p:bldP spid="73735" grpId="0" animBg="1"/>
      <p:bldP spid="73735" grpId="1" animBg="1"/>
      <p:bldP spid="73736" grpId="0" animBg="1"/>
      <p:bldP spid="73736" grpId="1" animBg="1"/>
      <p:bldP spid="73737" grpId="0"/>
      <p:bldP spid="73738" grpId="0"/>
      <p:bldP spid="73739" grpId="0" animBg="1"/>
      <p:bldP spid="73739" grpId="1" animBg="1"/>
      <p:bldP spid="73740" grpId="0"/>
      <p:bldP spid="73741" grpId="0" animBg="1"/>
      <p:bldP spid="73741" grpId="1" animBg="1"/>
      <p:bldP spid="737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авпкепи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7" name="AutoShape 5"/>
          <p:cNvSpPr>
            <a:spLocks noChangeArrowheads="1"/>
          </p:cNvSpPr>
          <p:nvPr/>
        </p:nvSpPr>
        <p:spPr bwMode="auto">
          <a:xfrm>
            <a:off x="2987675" y="6518275"/>
            <a:ext cx="287338" cy="339725"/>
          </a:xfrm>
          <a:prstGeom prst="irregularSeal1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3276600" y="6400800"/>
            <a:ext cx="4845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Кукурудзозбиральні комбайни</a:t>
            </a: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4759" name="AutoShape 7"/>
          <p:cNvSpPr>
            <a:spLocks noChangeArrowheads="1"/>
          </p:cNvSpPr>
          <p:nvPr/>
        </p:nvSpPr>
        <p:spPr bwMode="auto">
          <a:xfrm>
            <a:off x="5003800" y="4652963"/>
            <a:ext cx="287338" cy="339725"/>
          </a:xfrm>
          <a:prstGeom prst="irregularSeal1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4762" name="Text Box 10"/>
          <p:cNvSpPr txBox="1">
            <a:spLocks noChangeArrowheads="1"/>
          </p:cNvSpPr>
          <p:nvPr/>
        </p:nvSpPr>
        <p:spPr bwMode="auto">
          <a:xfrm>
            <a:off x="5435600" y="4437063"/>
            <a:ext cx="1282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Херсон</a:t>
            </a: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4767" name="AutoShape 15"/>
          <p:cNvSpPr>
            <a:spLocks noChangeArrowheads="1"/>
          </p:cNvSpPr>
          <p:nvPr/>
        </p:nvSpPr>
        <p:spPr bwMode="auto">
          <a:xfrm>
            <a:off x="2987675" y="6092825"/>
            <a:ext cx="287338" cy="339725"/>
          </a:xfrm>
          <a:prstGeom prst="irregularSeal1">
            <a:avLst/>
          </a:prstGeom>
          <a:solidFill>
            <a:srgbClr val="EF480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4768" name="Text Box 16"/>
          <p:cNvSpPr txBox="1">
            <a:spLocks noChangeArrowheads="1"/>
          </p:cNvSpPr>
          <p:nvPr/>
        </p:nvSpPr>
        <p:spPr bwMode="auto">
          <a:xfrm>
            <a:off x="3276600" y="5949950"/>
            <a:ext cx="1714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Жниварки</a:t>
            </a: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4770" name="AutoShape 18"/>
          <p:cNvSpPr>
            <a:spLocks noChangeArrowheads="1"/>
          </p:cNvSpPr>
          <p:nvPr/>
        </p:nvSpPr>
        <p:spPr bwMode="auto">
          <a:xfrm>
            <a:off x="6948488" y="4365625"/>
            <a:ext cx="287337" cy="339725"/>
          </a:xfrm>
          <a:prstGeom prst="irregularSeal1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4771" name="Text Box 19"/>
          <p:cNvSpPr txBox="1">
            <a:spLocks noChangeArrowheads="1"/>
          </p:cNvSpPr>
          <p:nvPr/>
        </p:nvSpPr>
        <p:spPr bwMode="auto">
          <a:xfrm>
            <a:off x="7288213" y="4240213"/>
            <a:ext cx="1824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Бердянськ</a:t>
            </a: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4772" name="AutoShape 20"/>
          <p:cNvSpPr>
            <a:spLocks noChangeArrowheads="1"/>
          </p:cNvSpPr>
          <p:nvPr/>
        </p:nvSpPr>
        <p:spPr bwMode="auto">
          <a:xfrm>
            <a:off x="2987675" y="5589588"/>
            <a:ext cx="287338" cy="339725"/>
          </a:xfrm>
          <a:prstGeom prst="irregularSeal1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4773" name="Text Box 21"/>
          <p:cNvSpPr txBox="1">
            <a:spLocks noChangeArrowheads="1"/>
          </p:cNvSpPr>
          <p:nvPr/>
        </p:nvSpPr>
        <p:spPr bwMode="auto">
          <a:xfrm>
            <a:off x="3276600" y="5445125"/>
            <a:ext cx="548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Ріжучі частини для сільгоспмашин</a:t>
            </a: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4775" name="AutoShape 23"/>
          <p:cNvSpPr>
            <a:spLocks noChangeArrowheads="1"/>
          </p:cNvSpPr>
          <p:nvPr/>
        </p:nvSpPr>
        <p:spPr bwMode="auto">
          <a:xfrm>
            <a:off x="5940425" y="5876925"/>
            <a:ext cx="287338" cy="339725"/>
          </a:xfrm>
          <a:prstGeom prst="irregularSeal1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4776" name="Text Box 24"/>
          <p:cNvSpPr txBox="1">
            <a:spLocks noChangeArrowheads="1"/>
          </p:cNvSpPr>
          <p:nvPr/>
        </p:nvSpPr>
        <p:spPr bwMode="auto">
          <a:xfrm>
            <a:off x="6280150" y="5751513"/>
            <a:ext cx="2273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Сімферополь</a:t>
            </a:r>
            <a:endParaRPr 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7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id="24" presetID="2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id="3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3" presetID="2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4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4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 tmFilter="0,0; .5, 1; 1, 1"/>
                                        <p:tgtEl>
                                          <p:spTgt spid="74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6350"/>
                            </p:stCondLst>
                            <p:childTnLst>
                              <p:par>
                                <p:cTn id="62" presetID="2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4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4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7350"/>
                            </p:stCondLst>
                            <p:childTnLst>
                              <p:par>
                                <p:cTn id="7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 tmFilter="0,0; .5, 1; 1, 1"/>
                                        <p:tgtEl>
                                          <p:spTgt spid="74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8250"/>
                            </p:stCondLst>
                            <p:childTnLst>
                              <p:par>
                                <p:cTn id="81" presetID="2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9250"/>
                            </p:stCondLst>
                            <p:childTnLst>
                              <p:par>
                                <p:cTn id="9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 tmFilter="0,0; .5, 1; 1, 1"/>
                                        <p:tgtEl>
                                          <p:spTgt spid="74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1150"/>
                            </p:stCondLst>
                            <p:childTnLst>
                              <p:par>
                                <p:cTn id="100" presetID="2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4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4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2150"/>
                            </p:stCondLst>
                            <p:childTnLst>
                              <p:par>
                                <p:cTn id="11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 tmFilter="0,0; .5, 1; 1, 1"/>
                                        <p:tgtEl>
                                          <p:spTgt spid="74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7" grpId="0" animBg="1"/>
      <p:bldP spid="74757" grpId="1" animBg="1"/>
      <p:bldP spid="74758" grpId="0"/>
      <p:bldP spid="74759" grpId="0" animBg="1"/>
      <p:bldP spid="74759" grpId="1" animBg="1"/>
      <p:bldP spid="74762" grpId="0"/>
      <p:bldP spid="74767" grpId="0" animBg="1"/>
      <p:bldP spid="74767" grpId="1" animBg="1"/>
      <p:bldP spid="74768" grpId="0"/>
      <p:bldP spid="74770" grpId="0" animBg="1"/>
      <p:bldP spid="74770" grpId="1" animBg="1"/>
      <p:bldP spid="74771" grpId="0"/>
      <p:bldP spid="74772" grpId="0" animBg="1"/>
      <p:bldP spid="74772" grpId="1" animBg="1"/>
      <p:bldP spid="74773" grpId="0"/>
      <p:bldP spid="74775" grpId="0" animBg="1"/>
      <p:bldP spid="74775" grpId="1" animBg="1"/>
      <p:bldP spid="747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авпкепи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1" name="AutoShape 5"/>
          <p:cNvSpPr>
            <a:spLocks noChangeArrowheads="1"/>
          </p:cNvSpPr>
          <p:nvPr/>
        </p:nvSpPr>
        <p:spPr bwMode="auto">
          <a:xfrm>
            <a:off x="3059113" y="6308725"/>
            <a:ext cx="287337" cy="339725"/>
          </a:xfrm>
          <a:prstGeom prst="irregularSeal1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5783" name="AutoShape 7"/>
          <p:cNvSpPr>
            <a:spLocks noChangeArrowheads="1"/>
          </p:cNvSpPr>
          <p:nvPr/>
        </p:nvSpPr>
        <p:spPr bwMode="auto">
          <a:xfrm>
            <a:off x="827088" y="2349500"/>
            <a:ext cx="287337" cy="339725"/>
          </a:xfrm>
          <a:prstGeom prst="irregularSeal1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1166813" y="2224088"/>
            <a:ext cx="1044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Львів</a:t>
            </a: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3348038" y="6237288"/>
            <a:ext cx="304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Хімсільхозмашини</a:t>
            </a: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5786" name="AutoShape 10"/>
          <p:cNvSpPr>
            <a:spLocks noChangeArrowheads="1"/>
          </p:cNvSpPr>
          <p:nvPr/>
        </p:nvSpPr>
        <p:spPr bwMode="auto">
          <a:xfrm>
            <a:off x="3059113" y="5229225"/>
            <a:ext cx="287337" cy="339725"/>
          </a:xfrm>
          <a:prstGeom prst="irregularSeal1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5787" name="Text Box 11"/>
          <p:cNvSpPr txBox="1">
            <a:spLocks noChangeArrowheads="1"/>
          </p:cNvSpPr>
          <p:nvPr/>
        </p:nvSpPr>
        <p:spPr bwMode="auto">
          <a:xfrm>
            <a:off x="3371850" y="5157788"/>
            <a:ext cx="57721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Обладнання для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тваринництва й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кормовиробництва</a:t>
            </a: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5788" name="AutoShape 12"/>
          <p:cNvSpPr>
            <a:spLocks noChangeArrowheads="1"/>
          </p:cNvSpPr>
          <p:nvPr/>
        </p:nvSpPr>
        <p:spPr bwMode="auto">
          <a:xfrm>
            <a:off x="1619250" y="1125538"/>
            <a:ext cx="287338" cy="339725"/>
          </a:xfrm>
          <a:prstGeom prst="irregularSeal1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5789" name="Text Box 13"/>
          <p:cNvSpPr txBox="1">
            <a:spLocks noChangeArrowheads="1"/>
          </p:cNvSpPr>
          <p:nvPr/>
        </p:nvSpPr>
        <p:spPr bwMode="auto">
          <a:xfrm>
            <a:off x="2032000" y="1000125"/>
            <a:ext cx="1293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Ковель</a:t>
            </a: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5790" name="AutoShape 14"/>
          <p:cNvSpPr>
            <a:spLocks noChangeArrowheads="1"/>
          </p:cNvSpPr>
          <p:nvPr/>
        </p:nvSpPr>
        <p:spPr bwMode="auto">
          <a:xfrm>
            <a:off x="3995738" y="2133600"/>
            <a:ext cx="287337" cy="339725"/>
          </a:xfrm>
          <a:prstGeom prst="irregularSeal1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5791" name="Text Box 15"/>
          <p:cNvSpPr txBox="1">
            <a:spLocks noChangeArrowheads="1"/>
          </p:cNvSpPr>
          <p:nvPr/>
        </p:nvSpPr>
        <p:spPr bwMode="auto">
          <a:xfrm>
            <a:off x="4335463" y="2008188"/>
            <a:ext cx="2022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Біла Церква</a:t>
            </a: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5792" name="AutoShape 16"/>
          <p:cNvSpPr>
            <a:spLocks noChangeArrowheads="1"/>
          </p:cNvSpPr>
          <p:nvPr/>
        </p:nvSpPr>
        <p:spPr bwMode="auto">
          <a:xfrm>
            <a:off x="6804025" y="4437063"/>
            <a:ext cx="287338" cy="339725"/>
          </a:xfrm>
          <a:prstGeom prst="irregularSeal1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5793" name="Text Box 17"/>
          <p:cNvSpPr txBox="1">
            <a:spLocks noChangeArrowheads="1"/>
          </p:cNvSpPr>
          <p:nvPr/>
        </p:nvSpPr>
        <p:spPr bwMode="auto">
          <a:xfrm>
            <a:off x="7216775" y="4311650"/>
            <a:ext cx="1824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Бердянськ</a:t>
            </a: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5794" name="AutoShape 18"/>
          <p:cNvSpPr>
            <a:spLocks noChangeArrowheads="1"/>
          </p:cNvSpPr>
          <p:nvPr/>
        </p:nvSpPr>
        <p:spPr bwMode="auto">
          <a:xfrm>
            <a:off x="4932363" y="1412875"/>
            <a:ext cx="287337" cy="339725"/>
          </a:xfrm>
          <a:prstGeom prst="irregularSeal1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5795" name="Text Box 19"/>
          <p:cNvSpPr txBox="1">
            <a:spLocks noChangeArrowheads="1"/>
          </p:cNvSpPr>
          <p:nvPr/>
        </p:nvSpPr>
        <p:spPr bwMode="auto">
          <a:xfrm>
            <a:off x="5416550" y="1358900"/>
            <a:ext cx="1076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mtClean="0">
                <a:solidFill>
                  <a:srgbClr val="000000"/>
                </a:solidFill>
              </a:rPr>
              <a:t>Ніжин</a:t>
            </a:r>
            <a:endParaRPr 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802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24" presetID="2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id="3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950"/>
                            </p:stCondLst>
                            <p:childTnLst>
                              <p:par>
                                <p:cTn id="43" presetID="2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950"/>
                            </p:stCondLst>
                            <p:childTnLst>
                              <p:par>
                                <p:cTn id="54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 tmFilter="0,0; .5, 1; 1, 1"/>
                                        <p:tgtEl>
                                          <p:spTgt spid="75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2" presetID="2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 tmFilter="0,0; .5, 1; 1, 1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9250"/>
                            </p:stCondLst>
                            <p:childTnLst>
                              <p:par>
                                <p:cTn id="81" presetID="2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57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0250"/>
                            </p:stCondLst>
                            <p:childTnLst>
                              <p:par>
                                <p:cTn id="9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5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5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57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757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 tmFilter="0,0; .5, 1; 1, 1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1200"/>
                            </p:stCondLst>
                            <p:childTnLst>
                              <p:par>
                                <p:cTn id="100" presetID="2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2200"/>
                            </p:stCondLst>
                            <p:childTnLst>
                              <p:par>
                                <p:cTn id="11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5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5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757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57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 tmFilter="0,0; .5, 1; 1, 1"/>
                                        <p:tgtEl>
                                          <p:spTgt spid="75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13100"/>
                            </p:stCondLst>
                            <p:childTnLst>
                              <p:par>
                                <p:cTn id="119" presetID="2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14100"/>
                            </p:stCondLst>
                            <p:childTnLst>
                              <p:par>
                                <p:cTn id="13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 tmFilter="0,0; .5, 1; 1, 1"/>
                                        <p:tgtEl>
                                          <p:spTgt spid="75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1" grpId="0" animBg="1"/>
      <p:bldP spid="75781" grpId="1" animBg="1"/>
      <p:bldP spid="75783" grpId="0" animBg="1"/>
      <p:bldP spid="75783" grpId="1" animBg="1"/>
      <p:bldP spid="75784" grpId="0"/>
      <p:bldP spid="75785" grpId="0"/>
      <p:bldP spid="75786" grpId="0" animBg="1"/>
      <p:bldP spid="75786" grpId="1" animBg="1"/>
      <p:bldP spid="75787" grpId="0"/>
      <p:bldP spid="75788" grpId="0" animBg="1"/>
      <p:bldP spid="75788" grpId="1" animBg="1"/>
      <p:bldP spid="75789" grpId="0"/>
      <p:bldP spid="75790" grpId="0" animBg="1"/>
      <p:bldP spid="75790" grpId="1" animBg="1"/>
      <p:bldP spid="75791" grpId="0"/>
      <p:bldP spid="75792" grpId="0" animBg="1"/>
      <p:bldP spid="75792" grpId="1" animBg="1"/>
      <p:bldP spid="75793" grpId="0"/>
      <p:bldP spid="75794" grpId="0" animBg="1"/>
      <p:bldP spid="75794" grpId="1" animBg="1"/>
      <p:bldP spid="7579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Экран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Тема Office</vt:lpstr>
      <vt:lpstr>Оформление по умолчанию</vt:lpstr>
      <vt:lpstr>1_Оформление по умолчанию</vt:lpstr>
      <vt:lpstr>2_Оформление по умолчанию</vt:lpstr>
      <vt:lpstr>3_Оформление по умолчанию</vt:lpstr>
      <vt:lpstr>4_Оформление по умолчанию</vt:lpstr>
      <vt:lpstr> це галузь машинобудування, підприємства якої виробляють різні машини та устаткування для потреб [[сільське обудування для сільскогосподарсва почалося на Україні у 1840-их pp. (1842 поміщик Д. Кандиба збудував завод Сільськогосподарського машинобудування на хуторі Дмитрівці в Чернігівській губернії), значного зростання досягло в 1870-их рр. І зокрема, в кінці 19 століття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це галузь машинобудування, підприємства якої виробляють різні машини та устаткування для потреб [[сільське обудування для сільскогосподарсва почалося на Україні у 1840-их pp. (1842 поміщик Д. Кандиба збудував завод Сільськогосподарського машинобудування на хуторі Дмитрівці в Чернігівській губернії), значного зростання досягло в 1870-их рр. І зокрема, в кінці 19 століття</dc:title>
  <cp:lastModifiedBy>Светлана В.</cp:lastModifiedBy>
  <cp:revision>1</cp:revision>
  <dcterms:modified xsi:type="dcterms:W3CDTF">2013-04-25T10:10:36Z</dcterms:modified>
</cp:coreProperties>
</file>