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48088-4049-4FED-95A3-B6952C264D5C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025B-0CEB-48FB-BC01-BC18FC0C54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48088-4049-4FED-95A3-B6952C264D5C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025B-0CEB-48FB-BC01-BC18FC0C54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48088-4049-4FED-95A3-B6952C264D5C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025B-0CEB-48FB-BC01-BC18FC0C54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48088-4049-4FED-95A3-B6952C264D5C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025B-0CEB-48FB-BC01-BC18FC0C54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48088-4049-4FED-95A3-B6952C264D5C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025B-0CEB-48FB-BC01-BC18FC0C54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48088-4049-4FED-95A3-B6952C264D5C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025B-0CEB-48FB-BC01-BC18FC0C54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48088-4049-4FED-95A3-B6952C264D5C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025B-0CEB-48FB-BC01-BC18FC0C54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48088-4049-4FED-95A3-B6952C264D5C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025B-0CEB-48FB-BC01-BC18FC0C54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48088-4049-4FED-95A3-B6952C264D5C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025B-0CEB-48FB-BC01-BC18FC0C54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48088-4049-4FED-95A3-B6952C264D5C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025B-0CEB-48FB-BC01-BC18FC0C54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48088-4049-4FED-95A3-B6952C264D5C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A025B-0CEB-48FB-BC01-BC18FC0C54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48088-4049-4FED-95A3-B6952C264D5C}" type="datetimeFigureOut">
              <a:rPr lang="ru-RU" smtClean="0"/>
              <a:t>19.02.2013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A025B-0CEB-48FB-BC01-BC18FC0C54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Line 2"/>
          <p:cNvSpPr>
            <a:spLocks noChangeShapeType="1"/>
          </p:cNvSpPr>
          <p:nvPr/>
        </p:nvSpPr>
        <p:spPr bwMode="auto">
          <a:xfrm>
            <a:off x="1295400" y="4267200"/>
            <a:ext cx="0" cy="685800"/>
          </a:xfrm>
          <a:prstGeom prst="line">
            <a:avLst/>
          </a:prstGeom>
          <a:noFill/>
          <a:ln w="76200">
            <a:solidFill>
              <a:srgbClr val="CC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3429000" y="4267200"/>
            <a:ext cx="0" cy="68580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34828" name="WordArt 12"/>
          <p:cNvSpPr>
            <a:spLocks noChangeArrowheads="1" noChangeShapeType="1" noTextEdit="1"/>
          </p:cNvSpPr>
          <p:nvPr/>
        </p:nvSpPr>
        <p:spPr bwMode="auto">
          <a:xfrm>
            <a:off x="228600" y="0"/>
            <a:ext cx="8686800" cy="914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4829"/>
              </a:avLst>
            </a:prstTxWarp>
          </a:bodyPr>
          <a:lstStyle/>
          <a:p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Impact"/>
              </a:rPr>
              <a:t>МЕХАНІЧНИЙ  РУХ  НАСЕЛЕННЯ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609600" y="1371600"/>
            <a:ext cx="8153400" cy="914400"/>
            <a:chOff x="384" y="864"/>
            <a:chExt cx="5136" cy="576"/>
          </a:xfrm>
        </p:grpSpPr>
        <p:sp>
          <p:nvSpPr>
            <p:cNvPr id="2069" name="AutoShape 14"/>
            <p:cNvSpPr>
              <a:spLocks noChangeArrowheads="1"/>
            </p:cNvSpPr>
            <p:nvPr/>
          </p:nvSpPr>
          <p:spPr bwMode="auto">
            <a:xfrm>
              <a:off x="384" y="864"/>
              <a:ext cx="5136" cy="576"/>
            </a:xfrm>
            <a:prstGeom prst="plus">
              <a:avLst>
                <a:gd name="adj" fmla="val 10069"/>
              </a:avLst>
            </a:prstGeom>
            <a:solidFill>
              <a:srgbClr val="FFFFCC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0" name="WordArt 15"/>
            <p:cNvSpPr>
              <a:spLocks noChangeArrowheads="1" noChangeShapeType="1" noTextEdit="1"/>
            </p:cNvSpPr>
            <p:nvPr/>
          </p:nvSpPr>
          <p:spPr bwMode="auto">
            <a:xfrm>
              <a:off x="672" y="864"/>
              <a:ext cx="4512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kern="1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Arial"/>
                  <a:cs typeface="Arial"/>
                </a:rPr>
                <a:t>ПРИЧИНИ  МІГРАЦІЙ</a:t>
              </a:r>
            </a:p>
          </p:txBody>
        </p:sp>
      </p:grpSp>
      <p:sp>
        <p:nvSpPr>
          <p:cNvPr id="34837" name="Oval 21"/>
          <p:cNvSpPr>
            <a:spLocks noChangeArrowheads="1"/>
          </p:cNvSpPr>
          <p:nvPr/>
        </p:nvSpPr>
        <p:spPr bwMode="auto">
          <a:xfrm>
            <a:off x="152400" y="4953000"/>
            <a:ext cx="2209800" cy="1676400"/>
          </a:xfrm>
          <a:prstGeom prst="ellipse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uk-UA">
                <a:solidFill>
                  <a:srgbClr val="CC0000"/>
                </a:solidFill>
              </a:rPr>
              <a:t>пошук роботи;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uk-UA">
                <a:solidFill>
                  <a:srgbClr val="CC0000"/>
                </a:solidFill>
              </a:rPr>
              <a:t>“відплив умів”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uk-UA" sz="1600">
                <a:solidFill>
                  <a:srgbClr val="CC0000"/>
                </a:solidFill>
              </a:rPr>
              <a:t>(з 30-х рр. ХХ ст.)</a:t>
            </a:r>
            <a:endParaRPr lang="ru-RU" sz="1600">
              <a:solidFill>
                <a:srgbClr val="CC0000"/>
              </a:solidFill>
            </a:endParaRPr>
          </a:p>
        </p:txBody>
      </p:sp>
      <p:sp>
        <p:nvSpPr>
          <p:cNvPr id="34838" name="Oval 22"/>
          <p:cNvSpPr>
            <a:spLocks noChangeArrowheads="1"/>
          </p:cNvSpPr>
          <p:nvPr/>
        </p:nvSpPr>
        <p:spPr bwMode="auto">
          <a:xfrm>
            <a:off x="2438400" y="4953000"/>
            <a:ext cx="2209800" cy="1676400"/>
          </a:xfrm>
          <a:prstGeom prst="ellipse">
            <a:avLst/>
          </a:prstGeom>
          <a:solidFill>
            <a:srgbClr val="99CCFF"/>
          </a:solidFill>
          <a:ln w="9525">
            <a:noFill/>
            <a:round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uk-UA">
                <a:solidFill>
                  <a:srgbClr val="333399"/>
                </a:solidFill>
              </a:rPr>
              <a:t>революції;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uk-UA">
                <a:solidFill>
                  <a:srgbClr val="333399"/>
                </a:solidFill>
              </a:rPr>
              <a:t>війни; 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uk-UA">
                <a:solidFill>
                  <a:srgbClr val="333399"/>
                </a:solidFill>
              </a:rPr>
              <a:t>диктатури ...</a:t>
            </a:r>
            <a:endParaRPr lang="ru-RU">
              <a:solidFill>
                <a:srgbClr val="333399"/>
              </a:solidFill>
            </a:endParaRPr>
          </a:p>
        </p:txBody>
      </p:sp>
      <p:sp>
        <p:nvSpPr>
          <p:cNvPr id="34847" name="AutoShape 31"/>
          <p:cNvSpPr>
            <a:spLocks noChangeArrowheads="1"/>
          </p:cNvSpPr>
          <p:nvPr/>
        </p:nvSpPr>
        <p:spPr bwMode="auto">
          <a:xfrm>
            <a:off x="152400" y="2971800"/>
            <a:ext cx="2057400" cy="1295400"/>
          </a:xfrm>
          <a:prstGeom prst="roundRect">
            <a:avLst>
              <a:gd name="adj" fmla="val 16667"/>
            </a:avLst>
          </a:prstGeom>
          <a:solidFill>
            <a:srgbClr val="FFCCCC"/>
          </a:solidFill>
          <a:ln w="9525">
            <a:solidFill>
              <a:srgbClr val="CC0000"/>
            </a:solidFill>
            <a:round/>
            <a:headEnd/>
            <a:tailEnd/>
          </a:ln>
          <a:effectLst>
            <a:outerShdw dist="35921" dir="2700000" algn="ctr" rotWithShape="0">
              <a:srgbClr val="CC0000"/>
            </a:outerShdw>
          </a:effectLst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uk-UA" sz="2300" i="0">
                <a:solidFill>
                  <a:srgbClr val="CC0000"/>
                </a:solidFill>
              </a:rPr>
              <a:t>ЕКОНОМІЧНІ</a:t>
            </a:r>
            <a:endParaRPr lang="ru-RU" sz="2300" i="0">
              <a:solidFill>
                <a:srgbClr val="CC0000"/>
              </a:solidFill>
            </a:endParaRPr>
          </a:p>
        </p:txBody>
      </p:sp>
      <p:sp>
        <p:nvSpPr>
          <p:cNvPr id="34850" name="AutoShape 34"/>
          <p:cNvSpPr>
            <a:spLocks noChangeArrowheads="1"/>
          </p:cNvSpPr>
          <p:nvPr/>
        </p:nvSpPr>
        <p:spPr bwMode="auto">
          <a:xfrm>
            <a:off x="2286000" y="2971800"/>
            <a:ext cx="2057400" cy="129540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9525">
            <a:solidFill>
              <a:schemeClr val="accent2"/>
            </a:solidFill>
            <a:round/>
            <a:headEnd/>
            <a:tailEnd/>
          </a:ln>
          <a:effectLst>
            <a:outerShdw dist="35921" dir="2700000" algn="ctr" rotWithShape="0">
              <a:schemeClr val="accent2"/>
            </a:outerShdw>
          </a:effectLst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uk-UA" sz="2400" i="0">
                <a:solidFill>
                  <a:schemeClr val="accent2"/>
                </a:solidFill>
              </a:rPr>
              <a:t>ПОЛІТИЧНІ</a:t>
            </a:r>
            <a:endParaRPr lang="ru-RU" sz="2400" i="0">
              <a:solidFill>
                <a:schemeClr val="accent2"/>
              </a:solidFill>
            </a:endParaRPr>
          </a:p>
        </p:txBody>
      </p:sp>
      <p:sp>
        <p:nvSpPr>
          <p:cNvPr id="34856" name="AutoShape 40"/>
          <p:cNvSpPr>
            <a:spLocks noChangeArrowheads="1"/>
          </p:cNvSpPr>
          <p:nvPr/>
        </p:nvSpPr>
        <p:spPr bwMode="auto">
          <a:xfrm>
            <a:off x="6705600" y="2971800"/>
            <a:ext cx="2286000" cy="12954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rgbClr val="008000"/>
            </a:solidFill>
            <a:round/>
            <a:headEnd/>
            <a:tailEnd/>
          </a:ln>
          <a:effectLst>
            <a:outerShdw dist="35921" dir="2700000" algn="ctr" rotWithShape="0">
              <a:srgbClr val="009900"/>
            </a:outerShdw>
          </a:effectLst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uk-UA" sz="2400" i="0">
                <a:solidFill>
                  <a:srgbClr val="008000"/>
                </a:solidFill>
              </a:rPr>
              <a:t>РЕЛІГІЙНІ</a:t>
            </a:r>
            <a:endParaRPr lang="ru-RU" sz="2400" i="0">
              <a:solidFill>
                <a:srgbClr val="008000"/>
              </a:solidFill>
            </a:endParaRPr>
          </a:p>
        </p:txBody>
      </p:sp>
      <p:sp>
        <p:nvSpPr>
          <p:cNvPr id="34863" name="AutoShape 47"/>
          <p:cNvSpPr>
            <a:spLocks noChangeArrowheads="1"/>
          </p:cNvSpPr>
          <p:nvPr/>
        </p:nvSpPr>
        <p:spPr bwMode="auto">
          <a:xfrm>
            <a:off x="5638800" y="5029200"/>
            <a:ext cx="2286000" cy="1295400"/>
          </a:xfrm>
          <a:prstGeom prst="roundRect">
            <a:avLst>
              <a:gd name="adj" fmla="val 16667"/>
            </a:avLst>
          </a:prstGeom>
          <a:solidFill>
            <a:srgbClr val="C0C0C0"/>
          </a:solidFill>
          <a:ln w="9525">
            <a:solidFill>
              <a:srgbClr val="777777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uk-UA" sz="2400" i="0"/>
              <a:t>ЕКОЛОГІЧНІ</a:t>
            </a:r>
            <a:endParaRPr lang="ru-RU" sz="2400" i="0"/>
          </a:p>
        </p:txBody>
      </p:sp>
      <p:sp>
        <p:nvSpPr>
          <p:cNvPr id="2060" name="AutoShape 42" descr="Букет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388350" y="6553200"/>
            <a:ext cx="381000" cy="304800"/>
          </a:xfrm>
          <a:prstGeom prst="actionButtonBackPrevious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1" name="AutoShape 43" descr="Букет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763000" y="6546850"/>
            <a:ext cx="381000" cy="304800"/>
          </a:xfrm>
          <a:prstGeom prst="actionButtonForwardNext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4861" name="Freeform 45"/>
          <p:cNvSpPr>
            <a:spLocks/>
          </p:cNvSpPr>
          <p:nvPr/>
        </p:nvSpPr>
        <p:spPr bwMode="auto">
          <a:xfrm>
            <a:off x="4419600" y="2286000"/>
            <a:ext cx="1247775" cy="3441700"/>
          </a:xfrm>
          <a:custGeom>
            <a:avLst/>
            <a:gdLst>
              <a:gd name="T0" fmla="*/ 0 w 786"/>
              <a:gd name="T1" fmla="*/ 0 h 2168"/>
              <a:gd name="T2" fmla="*/ 0 w 786"/>
              <a:gd name="T3" fmla="*/ 3441700 h 2168"/>
              <a:gd name="T4" fmla="*/ 1247775 w 786"/>
              <a:gd name="T5" fmla="*/ 3432175 h 2168"/>
              <a:gd name="T6" fmla="*/ 0 60000 65536"/>
              <a:gd name="T7" fmla="*/ 0 60000 65536"/>
              <a:gd name="T8" fmla="*/ 0 60000 65536"/>
              <a:gd name="T9" fmla="*/ 0 w 786"/>
              <a:gd name="T10" fmla="*/ 0 h 2168"/>
              <a:gd name="T11" fmla="*/ 786 w 786"/>
              <a:gd name="T12" fmla="*/ 2168 h 21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86" h="2168">
                <a:moveTo>
                  <a:pt x="0" y="0"/>
                </a:moveTo>
                <a:lnTo>
                  <a:pt x="0" y="2168"/>
                </a:lnTo>
                <a:lnTo>
                  <a:pt x="786" y="2162"/>
                </a:lnTo>
              </a:path>
            </a:pathLst>
          </a:custGeom>
          <a:noFill/>
          <a:ln w="76200">
            <a:solidFill>
              <a:srgbClr val="777777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1295400" y="2286000"/>
            <a:ext cx="6553200" cy="762000"/>
            <a:chOff x="816" y="1440"/>
            <a:chExt cx="4128" cy="768"/>
          </a:xfrm>
        </p:grpSpPr>
        <p:sp>
          <p:nvSpPr>
            <p:cNvPr id="2065" name="Line 17"/>
            <p:cNvSpPr>
              <a:spLocks noChangeShapeType="1"/>
            </p:cNvSpPr>
            <p:nvPr/>
          </p:nvSpPr>
          <p:spPr bwMode="auto">
            <a:xfrm>
              <a:off x="816" y="1440"/>
              <a:ext cx="0" cy="768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 type="stealth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6" name="Line 18"/>
            <p:cNvSpPr>
              <a:spLocks noChangeShapeType="1"/>
            </p:cNvSpPr>
            <p:nvPr/>
          </p:nvSpPr>
          <p:spPr bwMode="auto">
            <a:xfrm>
              <a:off x="2160" y="1440"/>
              <a:ext cx="0" cy="768"/>
            </a:xfrm>
            <a:prstGeom prst="line">
              <a:avLst/>
            </a:prstGeom>
            <a:noFill/>
            <a:ln w="76200">
              <a:solidFill>
                <a:schemeClr val="accent2"/>
              </a:solidFill>
              <a:round/>
              <a:headEnd/>
              <a:tailEnd type="stealth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7" name="Line 19"/>
            <p:cNvSpPr>
              <a:spLocks noChangeShapeType="1"/>
            </p:cNvSpPr>
            <p:nvPr/>
          </p:nvSpPr>
          <p:spPr bwMode="auto">
            <a:xfrm>
              <a:off x="3552" y="1440"/>
              <a:ext cx="0" cy="768"/>
            </a:xfrm>
            <a:prstGeom prst="line">
              <a:avLst/>
            </a:prstGeom>
            <a:noFill/>
            <a:ln w="76200">
              <a:solidFill>
                <a:srgbClr val="996633"/>
              </a:solidFill>
              <a:round/>
              <a:headEnd/>
              <a:tailEnd type="stealth" w="med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8" name="Line 20"/>
            <p:cNvSpPr>
              <a:spLocks noChangeShapeType="1"/>
            </p:cNvSpPr>
            <p:nvPr/>
          </p:nvSpPr>
          <p:spPr bwMode="auto">
            <a:xfrm>
              <a:off x="4944" y="1440"/>
              <a:ext cx="0" cy="768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 type="stealth" w="med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4853" name="AutoShape 37"/>
          <p:cNvSpPr>
            <a:spLocks noChangeArrowheads="1"/>
          </p:cNvSpPr>
          <p:nvPr/>
        </p:nvSpPr>
        <p:spPr bwMode="auto">
          <a:xfrm>
            <a:off x="4419600" y="2971800"/>
            <a:ext cx="2209800" cy="129540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FF9900"/>
            </a:solidFill>
            <a:round/>
            <a:headEnd/>
            <a:tailEnd/>
          </a:ln>
          <a:effectLst>
            <a:outerShdw dist="35921" dir="2700000" algn="ctr" rotWithShape="0">
              <a:srgbClr val="996633"/>
            </a:outerShdw>
          </a:effectLst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uk-UA" sz="2300" i="0">
                <a:solidFill>
                  <a:srgbClr val="996633"/>
                </a:solidFill>
              </a:rPr>
              <a:t>НАЦІОНАЛЬНІ</a:t>
            </a:r>
            <a:endParaRPr lang="ru-RU" sz="2300" i="0">
              <a:solidFill>
                <a:srgbClr val="996633"/>
              </a:solidFill>
            </a:endParaRPr>
          </a:p>
        </p:txBody>
      </p:sp>
    </p:spTree>
  </p:cSld>
  <p:clrMapOvr>
    <a:masterClrMapping/>
  </p:clrMapOvr>
  <p:transition spd="slow">
    <p:zoom dir="in"/>
    <p:sndAc>
      <p:stSnd>
        <p:snd r:embed="rId2" name="Арфа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ICCOL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nd_click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48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NT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nd_click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колокольчики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NT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nd_click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колокольчики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4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4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NT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4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4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NT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48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nd_click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3" presetClass="entr" presetSubtype="28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4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4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NT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/>
      <p:bldP spid="34821" grpId="0" animBg="1"/>
      <p:bldP spid="34828" grpId="0" animBg="1"/>
      <p:bldP spid="34837" grpId="0" animBg="1" autoUpdateAnimBg="0"/>
      <p:bldP spid="34838" grpId="0" animBg="1" autoUpdateAnimBg="0"/>
      <p:bldP spid="34847" grpId="0" animBg="1" autoUpdateAnimBg="0"/>
      <p:bldP spid="34850" grpId="0" animBg="1" autoUpdateAnimBg="0"/>
      <p:bldP spid="34856" grpId="0" animBg="1" autoUpdateAnimBg="0"/>
      <p:bldP spid="34863" grpId="0" animBg="1" autoUpdateAnimBg="0"/>
      <p:bldP spid="34861" grpId="0" animBg="1"/>
      <p:bldP spid="34853" grpId="0" animBg="1" autoUpdateAnimBg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</Words>
  <Application>Microsoft Office PowerPoint</Application>
  <PresentationFormat>Экран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</cp:revision>
  <dcterms:created xsi:type="dcterms:W3CDTF">2013-02-19T18:01:08Z</dcterms:created>
  <dcterms:modified xsi:type="dcterms:W3CDTF">2013-02-19T18:03:51Z</dcterms:modified>
</cp:coreProperties>
</file>