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38"/>
  </p:notesMasterIdLst>
  <p:sldIdLst>
    <p:sldId id="290" r:id="rId5"/>
    <p:sldId id="292" r:id="rId6"/>
    <p:sldId id="263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6" r:id="rId21"/>
    <p:sldId id="268" r:id="rId22"/>
    <p:sldId id="256" r:id="rId23"/>
    <p:sldId id="257" r:id="rId24"/>
    <p:sldId id="258" r:id="rId25"/>
    <p:sldId id="282" r:id="rId26"/>
    <p:sldId id="280" r:id="rId27"/>
    <p:sldId id="285" r:id="rId28"/>
    <p:sldId id="286" r:id="rId29"/>
    <p:sldId id="262" r:id="rId30"/>
    <p:sldId id="293" r:id="rId31"/>
    <p:sldId id="283" r:id="rId32"/>
    <p:sldId id="288" r:id="rId33"/>
    <p:sldId id="289" r:id="rId34"/>
    <p:sldId id="291" r:id="rId35"/>
    <p:sldId id="284" r:id="rId36"/>
    <p:sldId id="28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FF"/>
    <a:srgbClr val="009900"/>
    <a:srgbClr val="00CC00"/>
    <a:srgbClr val="99FF33"/>
    <a:srgbClr val="9900FF"/>
    <a:srgbClr val="660066"/>
    <a:srgbClr val="6600FF"/>
    <a:srgbClr val="CCE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C0B51-4E06-4241-9FED-75DE576B654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A9554-A4F7-4AB5-865B-5BA79845E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7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A9554-A4F7-4AB5-865B-5BA79845E2C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06F9-326C-423D-804E-35C366F97DD8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FF6-F8A2-487E-BCF5-6BB6563EE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06F9-326C-423D-804E-35C366F97DD8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FF6-F8A2-487E-BCF5-6BB6563EE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06F9-326C-423D-804E-35C366F97DD8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FF6-F8A2-487E-BCF5-6BB6563EE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6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BA34-DE5E-4F97-892A-AE5CA4F471E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BAFB-ABA1-40A2-91F0-AE009B05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BA34-DE5E-4F97-892A-AE5CA4F471E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BAFB-ABA1-40A2-91F0-AE009B05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8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BA34-DE5E-4F97-892A-AE5CA4F471E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BAFB-ABA1-40A2-91F0-AE009B05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BA34-DE5E-4F97-892A-AE5CA4F471E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BAFB-ABA1-40A2-91F0-AE009B05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BA34-DE5E-4F97-892A-AE5CA4F471E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BAFB-ABA1-40A2-91F0-AE009B05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BA34-DE5E-4F97-892A-AE5CA4F471E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BAFB-ABA1-40A2-91F0-AE009B05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8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BA34-DE5E-4F97-892A-AE5CA4F471E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BAFB-ABA1-40A2-91F0-AE009B05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BA34-DE5E-4F97-892A-AE5CA4F471E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BAFB-ABA1-40A2-91F0-AE009B05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06F9-326C-423D-804E-35C366F97DD8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FF6-F8A2-487E-BCF5-6BB6563EE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7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BA34-DE5E-4F97-892A-AE5CA4F471E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BAFB-ABA1-40A2-91F0-AE009B05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BA34-DE5E-4F97-892A-AE5CA4F471E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BAFB-ABA1-40A2-91F0-AE009B05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BA34-DE5E-4F97-892A-AE5CA4F471E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BAFB-ABA1-40A2-91F0-AE009B05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6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BA34-DE5E-4F97-892A-AE5CA4F471E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BAFB-ABA1-40A2-91F0-AE009B05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2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805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30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58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03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53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06F9-326C-423D-804E-35C366F97DD8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FF6-F8A2-487E-BCF5-6BB6563EE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6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72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59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41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8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865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74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31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76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4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06F9-326C-423D-804E-35C366F97DD8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FF6-F8A2-487E-BCF5-6BB6563EE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33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391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11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3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08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89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06F9-326C-423D-804E-35C366F97DD8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FF6-F8A2-487E-BCF5-6BB6563EE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7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06F9-326C-423D-804E-35C366F97DD8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FF6-F8A2-487E-BCF5-6BB6563EE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1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06F9-326C-423D-804E-35C366F97DD8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FF6-F8A2-487E-BCF5-6BB6563EE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06F9-326C-423D-804E-35C366F97DD8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FF6-F8A2-487E-BCF5-6BB6563EE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06F9-326C-423D-804E-35C366F97DD8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62FF6-F8A2-487E-BCF5-6BB6563EE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206F9-326C-423D-804E-35C366F97DD8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2FF6-F8A2-487E-BCF5-6BB6563EE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5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1BA34-DE5E-4F97-892A-AE5CA4F471E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CBAFB-ABA1-40A2-91F0-AE009B055E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0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1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FB0C-5D01-48F7-9171-09B3272DCE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8904C-3C22-4A08-BDF1-98FBB46DED3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0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2.png"/><Relationship Id="rId5" Type="http://schemas.openxmlformats.org/officeDocument/2006/relationships/image" Target="../media/image71.gi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1.gif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72.png"/><Relationship Id="rId5" Type="http://schemas.microsoft.com/office/2007/relationships/hdphoto" Target="../media/hdphoto5.wdp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1.gif"/><Relationship Id="rId5" Type="http://schemas.microsoft.com/office/2007/relationships/hdphoto" Target="../media/hdphoto4.wdp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4.png"/><Relationship Id="rId7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gif"/><Relationship Id="rId5" Type="http://schemas.openxmlformats.org/officeDocument/2006/relationships/image" Target="../media/image71.gif"/><Relationship Id="rId10" Type="http://schemas.microsoft.com/office/2007/relationships/hdphoto" Target="../media/hdphoto4.wdp"/><Relationship Id="rId4" Type="http://schemas.microsoft.com/office/2007/relationships/hdphoto" Target="../media/hdphoto6.wdp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5.gif"/><Relationship Id="rId5" Type="http://schemas.openxmlformats.org/officeDocument/2006/relationships/image" Target="../media/image79.gif"/><Relationship Id="rId4" Type="http://schemas.openxmlformats.org/officeDocument/2006/relationships/image" Target="../media/image78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microsoft.com/office/2007/relationships/hdphoto" Target="../media/hdphoto9.wdp"/><Relationship Id="rId3" Type="http://schemas.openxmlformats.org/officeDocument/2006/relationships/image" Target="../media/image70.png"/><Relationship Id="rId7" Type="http://schemas.microsoft.com/office/2007/relationships/hdphoto" Target="../media/hdphoto7.wdp"/><Relationship Id="rId12" Type="http://schemas.openxmlformats.org/officeDocument/2006/relationships/image" Target="../media/image82.pn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microsoft.com/office/2007/relationships/hdphoto" Target="../media/hdphoto6.wdp"/><Relationship Id="rId5" Type="http://schemas.openxmlformats.org/officeDocument/2006/relationships/image" Target="../media/image71.gif"/><Relationship Id="rId15" Type="http://schemas.microsoft.com/office/2007/relationships/hdphoto" Target="../media/hdphoto3.wdp"/><Relationship Id="rId10" Type="http://schemas.openxmlformats.org/officeDocument/2006/relationships/image" Target="../media/image74.png"/><Relationship Id="rId4" Type="http://schemas.microsoft.com/office/2007/relationships/hdphoto" Target="../media/hdphoto4.wdp"/><Relationship Id="rId9" Type="http://schemas.microsoft.com/office/2007/relationships/hdphoto" Target="../media/hdphoto8.wdp"/><Relationship Id="rId1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microsoft.com/office/2007/relationships/hdphoto" Target="../media/hdphoto10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microsoft.com/office/2007/relationships/hdphoto" Target="../media/hdphoto12.wdp"/><Relationship Id="rId4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microsoft.com/office/2007/relationships/hdphoto" Target="../media/hdphoto12.wdp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9\Desktop\Волкова\ФОНИ\matematik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6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user19\Desktop\трикутники в житті\637946_krujka_keramicheskaya_missiya_darvina_300ml_treugolnaya_artGFORCE12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8" y="384076"/>
            <a:ext cx="3086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19\Desktop\трикутники в житті\813402_treugolnik_maffin_90h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05" y="3752007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19\Desktop\трикутники в житті\dsc_99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5777"/>
            <a:ext cx="3209077" cy="25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19\Desktop\трикутники в житті\9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890" y="904476"/>
            <a:ext cx="3638024" cy="36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19\Desktop\трикутники в житті\8035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3" t="21263" r="11247" b="19908"/>
          <a:stretch/>
        </p:blipFill>
        <p:spPr bwMode="auto">
          <a:xfrm>
            <a:off x="3202266" y="4456857"/>
            <a:ext cx="21751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60890" y="416939"/>
            <a:ext cx="3383352" cy="62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Посуд</a:t>
            </a:r>
            <a:endParaRPr lang="uk-UA" sz="6000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19\Desktop\трикутники в житті\imgs9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" y="2339876"/>
            <a:ext cx="2381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19\Desktop\трикутники в житті\a3739w1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0" y="4602808"/>
            <a:ext cx="3183175" cy="18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9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19\Desktop\трикутники в житті\6129-150x1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 r="6692"/>
          <a:stretch/>
        </p:blipFill>
        <p:spPr bwMode="auto">
          <a:xfrm>
            <a:off x="179512" y="361661"/>
            <a:ext cx="3046040" cy="35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19\Desktop\трикутники в житті\75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" t="54597" r="52823" b="3605"/>
          <a:stretch/>
        </p:blipFill>
        <p:spPr bwMode="auto">
          <a:xfrm>
            <a:off x="4452566" y="624207"/>
            <a:ext cx="4279388" cy="299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19\Desktop\трикутники в житті\DSC010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5463"/>
            <a:ext cx="3888432" cy="2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19\Desktop\трикутники в житті\k122424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6" t="5899" r="22512" b="15995"/>
          <a:stretch/>
        </p:blipFill>
        <p:spPr bwMode="auto">
          <a:xfrm>
            <a:off x="5724128" y="3735463"/>
            <a:ext cx="2592288" cy="259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19\Desktop\трикутники в житті\3145009853129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289" y="2450729"/>
            <a:ext cx="2141223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60890" y="416939"/>
            <a:ext cx="3383352" cy="62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Дерева</a:t>
            </a:r>
            <a:endParaRPr lang="uk-UA" sz="6000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9\Desktop\трикутники в житті\217060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0" y="764704"/>
            <a:ext cx="3305944" cy="33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19\Desktop\трикутники в житті\13793308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57948"/>
            <a:ext cx="28098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9\Desktop\трикутники в житті\balalaika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5391"/>
            <a:ext cx="2370646" cy="37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19\Desktop\трикутники в житті\Cort_VX-4V_BC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4" y="4541361"/>
            <a:ext cx="39195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19\Desktop\трикутники в житті\jpg_thum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74665"/>
            <a:ext cx="2791363" cy="22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25054" y="29011"/>
            <a:ext cx="5843558" cy="1441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Музичні інструменти</a:t>
            </a:r>
            <a:endParaRPr lang="uk-UA" sz="6000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8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9\Desktop\трикутники в житті\65164487_zh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8" r="17224"/>
          <a:stretch/>
        </p:blipFill>
        <p:spPr bwMode="auto">
          <a:xfrm>
            <a:off x="179512" y="260649"/>
            <a:ext cx="26882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19\Desktop\трикутники в житті\983269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97" y="3141133"/>
            <a:ext cx="3568886" cy="291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19\Desktop\трикутники в житті\404228_kostyum_detskiy_s_treugolnika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43" y="2132856"/>
            <a:ext cx="3088954" cy="42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25054" y="29011"/>
            <a:ext cx="5843558" cy="1441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Одяг</a:t>
            </a:r>
            <a:endParaRPr lang="uk-UA" sz="6000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8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19\Desktop\трикутники в житті\1316519090_1316415726_8bda798769_resi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1" r="17448"/>
          <a:stretch/>
        </p:blipFill>
        <p:spPr bwMode="auto">
          <a:xfrm>
            <a:off x="107504" y="205536"/>
            <a:ext cx="1955801" cy="249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19\Desktop\трикутники в житті\pechene-treugolniki-v-forme-na-gaz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79612"/>
            <a:ext cx="3137925" cy="23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19\Desktop\трикутники в житті\phyllo-triangle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4903"/>
            <a:ext cx="2538822" cy="22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19\Desktop\трикутники в житті\r89018_lar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2"/>
          <a:stretch/>
        </p:blipFill>
        <p:spPr bwMode="auto">
          <a:xfrm>
            <a:off x="4499991" y="4437112"/>
            <a:ext cx="3635321" cy="22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19\Desktop\трикутники в житті\recept-pechenya-v-treugolnoj-for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29" y="205536"/>
            <a:ext cx="3145822" cy="235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user19\Desktop\трикутники в житті\treugolnoe-pechene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7" y="3933056"/>
            <a:ext cx="3557761" cy="24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19\Desktop\трикутники в житті\b-43705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t="7813" r="6944" b="8854"/>
          <a:stretch/>
        </p:blipFill>
        <p:spPr bwMode="auto">
          <a:xfrm>
            <a:off x="4549390" y="3211583"/>
            <a:ext cx="1531493" cy="107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25054" y="29011"/>
            <a:ext cx="5843558" cy="1441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Продукти, випічка </a:t>
            </a:r>
            <a:endParaRPr lang="uk-UA" sz="6000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6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19\Desktop\трикутники в житті\DSC081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r="16246" b="8447"/>
          <a:stretch/>
        </p:blipFill>
        <p:spPr bwMode="auto">
          <a:xfrm>
            <a:off x="5661520" y="1340768"/>
            <a:ext cx="3398240" cy="34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19\Desktop\трикутники в житті\normal_Image0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50" y="3756637"/>
            <a:ext cx="2218010" cy="295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19\Desktop\трикутники в житті\mody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9"/>
          <a:stretch/>
        </p:blipFill>
        <p:spPr bwMode="auto">
          <a:xfrm>
            <a:off x="3601503" y="1755735"/>
            <a:ext cx="1934372" cy="182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19\Desktop\трикутники в житті\1287383075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7" y="52712"/>
            <a:ext cx="261101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19\Desktop\трикутники в житті\image_431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89734"/>
            <a:ext cx="235572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25054" y="29011"/>
            <a:ext cx="5843558" cy="1441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Модульне </a:t>
            </a:r>
            <a:r>
              <a:rPr lang="uk-UA" sz="6000" b="1" dirty="0" err="1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орігамі</a:t>
            </a:r>
            <a:endParaRPr lang="uk-UA" sz="6000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19\Desktop\трикутники в житті\1357587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" y="877459"/>
            <a:ext cx="333375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19\Desktop\трикутники в житті\2476914z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42" y="681278"/>
            <a:ext cx="3567618" cy="267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19\Desktop\трикутники в житті\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27" y="3957657"/>
            <a:ext cx="3252572" cy="24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19\Desktop\трикутники в житті\b_16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00" y="2492897"/>
            <a:ext cx="3877921" cy="25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19\Desktop\трикутники в житті\ba786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" y="4531357"/>
            <a:ext cx="3062114" cy="229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87285" y="29011"/>
            <a:ext cx="4735178" cy="1441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Клумби</a:t>
            </a:r>
            <a:endParaRPr lang="uk-UA" sz="6000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770787" y="836712"/>
            <a:ext cx="7200800" cy="4995829"/>
          </a:xfrm>
          <a:prstGeom prst="triangle">
            <a:avLst/>
          </a:prstGeom>
          <a:solidFill>
            <a:srgbClr val="660066"/>
          </a:solidFill>
          <a:ln w="5715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332656"/>
            <a:ext cx="30963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вершини</a:t>
            </a:r>
            <a:endParaRPr 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8963" y="1206150"/>
            <a:ext cx="180020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кути</a:t>
            </a:r>
            <a:endParaRPr 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2317624"/>
            <a:ext cx="252028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сторони</a:t>
            </a:r>
            <a:endParaRPr 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88937" y="753046"/>
            <a:ext cx="209364" cy="199256"/>
          </a:xfrm>
          <a:prstGeom prst="ellipse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/>
          <p:cNvSpPr/>
          <p:nvPr/>
        </p:nvSpPr>
        <p:spPr>
          <a:xfrm>
            <a:off x="7851695" y="5713842"/>
            <a:ext cx="209364" cy="199256"/>
          </a:xfrm>
          <a:prstGeom prst="ellipse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713034" y="5727649"/>
            <a:ext cx="209364" cy="199256"/>
          </a:xfrm>
          <a:prstGeom prst="ellipse">
            <a:avLst/>
          </a:prstGeom>
          <a:solidFill>
            <a:srgbClr val="FF0000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Дуга 14"/>
          <p:cNvSpPr/>
          <p:nvPr/>
        </p:nvSpPr>
        <p:spPr>
          <a:xfrm rot="7790166">
            <a:off x="3856655" y="499843"/>
            <a:ext cx="1017237" cy="1105785"/>
          </a:xfrm>
          <a:prstGeom prst="arc">
            <a:avLst>
              <a:gd name="adj1" fmla="val 16200000"/>
              <a:gd name="adj2" fmla="val 419267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Дуга 15"/>
          <p:cNvSpPr/>
          <p:nvPr/>
        </p:nvSpPr>
        <p:spPr>
          <a:xfrm rot="15717395">
            <a:off x="6980546" y="5138121"/>
            <a:ext cx="1017237" cy="1105785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Дуга 16"/>
          <p:cNvSpPr/>
          <p:nvPr/>
        </p:nvSpPr>
        <p:spPr>
          <a:xfrm rot="474488">
            <a:off x="682792" y="5174756"/>
            <a:ext cx="1017237" cy="1105785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Прямая соединительная линия 18"/>
          <p:cNvCxnSpPr>
            <a:endCxn id="4" idx="0"/>
          </p:cNvCxnSpPr>
          <p:nvPr/>
        </p:nvCxnSpPr>
        <p:spPr>
          <a:xfrm flipV="1">
            <a:off x="758962" y="836711"/>
            <a:ext cx="3612225" cy="49905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4"/>
          </p:cNvCxnSpPr>
          <p:nvPr/>
        </p:nvCxnSpPr>
        <p:spPr>
          <a:xfrm flipH="1" flipV="1">
            <a:off x="4381701" y="807532"/>
            <a:ext cx="3589887" cy="5025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4" idx="4"/>
          </p:cNvCxnSpPr>
          <p:nvPr/>
        </p:nvCxnSpPr>
        <p:spPr>
          <a:xfrm flipV="1">
            <a:off x="758962" y="5832540"/>
            <a:ext cx="7212625" cy="145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711829" y="3286667"/>
            <a:ext cx="346481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ТРИКУТНИК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" y="0"/>
            <a:ext cx="9146120" cy="693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6" l="9884" r="89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4294" y="16202"/>
            <a:ext cx="8828952" cy="377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897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9" t="15700" r="14881" b="29430"/>
          <a:stretch/>
        </p:blipFill>
        <p:spPr bwMode="auto">
          <a:xfrm>
            <a:off x="1115616" y="3212976"/>
            <a:ext cx="5652119" cy="306018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ый треугольник 7"/>
          <p:cNvSpPr/>
          <p:nvPr/>
        </p:nvSpPr>
        <p:spPr>
          <a:xfrm>
            <a:off x="5246693" y="692696"/>
            <a:ext cx="3285747" cy="3546317"/>
          </a:xfrm>
          <a:prstGeom prst="rtTriangle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9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683568" y="1340769"/>
            <a:ext cx="6408712" cy="5220580"/>
          </a:xfrm>
          <a:prstGeom prst="rtTriangle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60648"/>
            <a:ext cx="604867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ТРИКУТНИК 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ПРЯМОКУТНИЙ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 В МЕНЕ Є ПРЯМИЙ КУТ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83568" y="5481228"/>
            <a:ext cx="100811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691680" y="5481228"/>
            <a:ext cx="0" cy="10801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Documents and Settings\Таня\Рабочий стол\смайлики\45027529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0" y="1730703"/>
            <a:ext cx="1343040" cy="7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Без імені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8384" y="675928"/>
            <a:ext cx="609600" cy="6096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849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19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764704"/>
            <a:ext cx="6000750" cy="34163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b="1" i="1" dirty="0" err="1">
                <a:solidFill>
                  <a:srgbClr val="C00000"/>
                </a:solidFill>
                <a:latin typeface="Century Gothic" pitchFamily="34" charset="0"/>
              </a:rPr>
              <a:t>Девіз</a:t>
            </a:r>
            <a:r>
              <a:rPr lang="ru-RU" sz="3600" b="1" i="1" dirty="0">
                <a:solidFill>
                  <a:srgbClr val="C00000"/>
                </a:solidFill>
                <a:latin typeface="Century Gothic" pitchFamily="34" charset="0"/>
              </a:rPr>
              <a:t> уроку: </a:t>
            </a:r>
            <a:r>
              <a:rPr lang="ru-RU" sz="3600" b="1" i="1" dirty="0">
                <a:solidFill>
                  <a:srgbClr val="FF0000"/>
                </a:solidFill>
                <a:latin typeface="Century Gothic" pitchFamily="34" charset="0"/>
              </a:rPr>
              <a:t/>
            </a:r>
            <a:br>
              <a:rPr lang="ru-RU" sz="3600" b="1" i="1" dirty="0">
                <a:solidFill>
                  <a:srgbClr val="FF0000"/>
                </a:solidFill>
                <a:latin typeface="Century Gothic" pitchFamily="34" charset="0"/>
              </a:rPr>
            </a:br>
            <a:r>
              <a:rPr lang="ru-RU" sz="3600" b="1" i="1" dirty="0">
                <a:solidFill>
                  <a:sysClr val="windowText" lastClr="000000"/>
                </a:solidFill>
                <a:latin typeface="Century Gothic" pitchFamily="34" charset="0"/>
              </a:rPr>
              <a:t/>
            </a:r>
            <a:br>
              <a:rPr lang="ru-RU" sz="3600" b="1" i="1" dirty="0">
                <a:solidFill>
                  <a:sysClr val="windowText" lastClr="000000"/>
                </a:solidFill>
                <a:latin typeface="Century Gothic" pitchFamily="34" charset="0"/>
              </a:rPr>
            </a:br>
            <a:r>
              <a:rPr lang="ru-RU" sz="3600" b="1" i="1" dirty="0" err="1">
                <a:solidFill>
                  <a:prstClr val="black"/>
                </a:solidFill>
                <a:latin typeface="Century Gothic" pitchFamily="34" charset="0"/>
              </a:rPr>
              <a:t>Якщо</a:t>
            </a:r>
            <a:r>
              <a:rPr lang="ru-RU" sz="3600" b="1" i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ru-RU" sz="3600" b="1" i="1" dirty="0" err="1">
                <a:solidFill>
                  <a:prstClr val="black"/>
                </a:solidFill>
                <a:latin typeface="Century Gothic" pitchFamily="34" charset="0"/>
              </a:rPr>
              <a:t>хочеш</a:t>
            </a:r>
            <a:r>
              <a:rPr lang="ru-RU" sz="3600" b="1" i="1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ru-RU" sz="3600" b="1" i="1" dirty="0" err="1">
                <a:solidFill>
                  <a:prstClr val="black"/>
                </a:solidFill>
                <a:latin typeface="Century Gothic" pitchFamily="34" charset="0"/>
              </a:rPr>
              <a:t>досягнути</a:t>
            </a:r>
            <a:r>
              <a:rPr lang="ru-RU" sz="3600" b="1" i="1" dirty="0">
                <a:solidFill>
                  <a:prstClr val="black"/>
                </a:solidFill>
                <a:latin typeface="Century Gothic" pitchFamily="34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ru-RU" sz="3600" b="1" i="1" dirty="0">
                <a:solidFill>
                  <a:prstClr val="black"/>
                </a:solidFill>
                <a:latin typeface="Century Gothic" pitchFamily="34" charset="0"/>
              </a:rPr>
              <a:t>У </a:t>
            </a:r>
            <a:r>
              <a:rPr lang="ru-RU" sz="3600" b="1" i="1" dirty="0" err="1">
                <a:solidFill>
                  <a:prstClr val="black"/>
                </a:solidFill>
                <a:latin typeface="Century Gothic" pitchFamily="34" charset="0"/>
              </a:rPr>
              <a:t>житті</a:t>
            </a:r>
            <a:r>
              <a:rPr lang="ru-RU" sz="3600" b="1" i="1" dirty="0">
                <a:solidFill>
                  <a:prstClr val="black"/>
                </a:solidFill>
                <a:latin typeface="Century Gothic" pitchFamily="34" charset="0"/>
              </a:rPr>
              <a:t> вершин,</a:t>
            </a:r>
            <a:br>
              <a:rPr lang="ru-RU" sz="3600" b="1" i="1" dirty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ru-RU" sz="3600" b="1" i="1" dirty="0">
                <a:solidFill>
                  <a:prstClr val="black"/>
                </a:solidFill>
                <a:latin typeface="Century Gothic" pitchFamily="34" charset="0"/>
              </a:rPr>
              <a:t>Математику </a:t>
            </a:r>
            <a:r>
              <a:rPr lang="ru-RU" sz="3600" b="1" i="1" dirty="0" err="1">
                <a:solidFill>
                  <a:prstClr val="black"/>
                </a:solidFill>
                <a:latin typeface="Century Gothic" pitchFamily="34" charset="0"/>
              </a:rPr>
              <a:t>збагнути</a:t>
            </a:r>
            <a:r>
              <a:rPr lang="ru-RU" sz="3600" b="1" i="1" dirty="0">
                <a:solidFill>
                  <a:prstClr val="black"/>
                </a:solidFill>
                <a:latin typeface="Century Gothic" pitchFamily="34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Century Gothic" pitchFamily="34" charset="0"/>
              </a:rPr>
            </a:br>
            <a:r>
              <a:rPr lang="ru-RU" sz="3600" b="1" i="1" dirty="0" err="1">
                <a:solidFill>
                  <a:prstClr val="black"/>
                </a:solidFill>
                <a:latin typeface="Century Gothic" pitchFamily="34" charset="0"/>
              </a:rPr>
              <a:t>Мусиш</a:t>
            </a:r>
            <a:r>
              <a:rPr lang="ru-RU" sz="3600" b="1" i="1" dirty="0">
                <a:solidFill>
                  <a:prstClr val="black"/>
                </a:solidFill>
                <a:latin typeface="Century Gothic" pitchFamily="34" charset="0"/>
              </a:rPr>
              <a:t> до </a:t>
            </a:r>
            <a:r>
              <a:rPr lang="ru-RU" sz="3600" b="1" i="1" dirty="0" err="1">
                <a:solidFill>
                  <a:prstClr val="black"/>
                </a:solidFill>
                <a:latin typeface="Century Gothic" pitchFamily="34" charset="0"/>
              </a:rPr>
              <a:t>глибин</a:t>
            </a:r>
            <a:r>
              <a:rPr lang="ru-RU" sz="3600" b="1" i="1" dirty="0">
                <a:solidFill>
                  <a:prstClr val="black"/>
                </a:solidFill>
                <a:latin typeface="Century Gothic" pitchFamily="34" charset="0"/>
              </a:rPr>
              <a:t>!</a:t>
            </a:r>
            <a:endParaRPr lang="ru-RU" sz="3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568128" cy="3027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3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96" t="7965" r="7947" b="27227"/>
          <a:stretch/>
        </p:blipFill>
        <p:spPr bwMode="auto">
          <a:xfrm rot="15008017">
            <a:off x="-1621627" y="2152266"/>
            <a:ext cx="6726129" cy="30617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99792" y="620688"/>
            <a:ext cx="6048672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ТРИКУТНИК 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ГОСТРОКУТНИЙ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 В МЕНЕ ВСІ КУТИ ГОСТРІ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уга 1"/>
          <p:cNvSpPr/>
          <p:nvPr/>
        </p:nvSpPr>
        <p:spPr>
          <a:xfrm rot="8573535">
            <a:off x="1537333" y="994255"/>
            <a:ext cx="1070323" cy="664674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 rot="15957813">
            <a:off x="3470381" y="5934719"/>
            <a:ext cx="907835" cy="720080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509343">
            <a:off x="705671" y="5724310"/>
            <a:ext cx="907835" cy="720080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1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38864" y="738681"/>
            <a:ext cx="609600" cy="609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2" name="Picture 4" descr="C:\Documents and Settings\Таня\Рабочий стол\смайлики\45027529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792643"/>
            <a:ext cx="1316663" cy="7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 ТРИКУТНИК 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ТУПОКУТНИЙ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БО В МЕНЕ Є ТУПИЙ КУТ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897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9" t="15700" r="14881" b="29430"/>
          <a:stretch/>
        </p:blipFill>
        <p:spPr bwMode="auto">
          <a:xfrm>
            <a:off x="1" y="1700808"/>
            <a:ext cx="8644843" cy="46805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уга 4"/>
          <p:cNvSpPr/>
          <p:nvPr/>
        </p:nvSpPr>
        <p:spPr>
          <a:xfrm rot="509343">
            <a:off x="3120928" y="5333152"/>
            <a:ext cx="909928" cy="895275"/>
          </a:xfrm>
          <a:prstGeom prst="arc">
            <a:avLst>
              <a:gd name="adj1" fmla="val 12569488"/>
              <a:gd name="adj2" fmla="val 21303838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C:\Documents and Settings\Таня\Рабочий стол\смайлики\45027529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420889"/>
            <a:ext cx="1305859" cy="7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Без імені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2320" y="476672"/>
            <a:ext cx="609600" cy="6096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295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0" y="0"/>
            <a:ext cx="9146120" cy="693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26" b="95833" l="0" r="890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1572"/>
            <a:ext cx="3303265" cy="5923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Documents and Settings\Таня\Рабочий стол\смайлики\45027529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127072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F:\смайлики\033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90" y="-47867"/>
            <a:ext cx="3452474" cy="25893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796" l="9884" r="89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5067" y="754208"/>
            <a:ext cx="6638342" cy="283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4897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9" t="15700" r="14881" b="29430"/>
          <a:stretch/>
        </p:blipFill>
        <p:spPr bwMode="auto">
          <a:xfrm>
            <a:off x="1954282" y="2060848"/>
            <a:ext cx="5652119" cy="306018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ый треугольник 9"/>
          <p:cNvSpPr/>
          <p:nvPr/>
        </p:nvSpPr>
        <p:spPr>
          <a:xfrm>
            <a:off x="1043608" y="2780928"/>
            <a:ext cx="3285747" cy="3546317"/>
          </a:xfrm>
          <a:prstGeom prst="rtTriangle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124744"/>
            <a:ext cx="5607821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Прямокутний трикутник </a:t>
            </a:r>
            <a:endParaRPr lang="uk-U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708920"/>
            <a:ext cx="5607821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Гострокутний трикутник </a:t>
            </a:r>
            <a:endParaRPr lang="uk-U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077072"/>
            <a:ext cx="5159183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Тупокутний трикутник </a:t>
            </a:r>
            <a:endParaRPr lang="uk-U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24677" y="1141124"/>
            <a:ext cx="3052045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 кут 90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endParaRPr lang="uk-U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2924944"/>
            <a:ext cx="3253145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ає всі </a:t>
            </a: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гострі</a:t>
            </a: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кути</a:t>
            </a:r>
            <a:endParaRPr lang="uk-U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07821" y="4077072"/>
            <a:ext cx="3253145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має тупий кут</a:t>
            </a:r>
            <a:endParaRPr lang="uk-UA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944216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Сторінка 128    </a:t>
            </a:r>
            <a:br>
              <a:rPr lang="uk-UA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№(номер) 342   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3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Tanuy\Рабочий стол\аниме\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24944"/>
            <a:ext cx="2952328" cy="4436346"/>
          </a:xfrm>
          <a:prstGeom prst="rect">
            <a:avLst/>
          </a:prstGeom>
          <a:noFill/>
        </p:spPr>
      </p:pic>
      <p:pic>
        <p:nvPicPr>
          <p:cNvPr id="1027" name="Picture 3" descr="C:\Documents and Settings\Tanuy\Рабочий стол\аниме\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4233"/>
            <a:ext cx="2781138" cy="2465751"/>
          </a:xfrm>
          <a:prstGeom prst="rect">
            <a:avLst/>
          </a:prstGeom>
          <a:noFill/>
        </p:spPr>
      </p:pic>
      <p:pic>
        <p:nvPicPr>
          <p:cNvPr id="1028" name="Picture 4" descr="C:\Documents and Settings\Tanuy\Рабочий стол\аниме\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246811"/>
            <a:ext cx="2016224" cy="3148623"/>
          </a:xfrm>
          <a:prstGeom prst="rect">
            <a:avLst/>
          </a:prstGeom>
          <a:noFill/>
        </p:spPr>
      </p:pic>
      <p:pic>
        <p:nvPicPr>
          <p:cNvPr id="1029" name="Picture 5" descr="C:\Documents and Settings\Tanuy\Рабочий стол\аниме\15ку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674" y="2527009"/>
            <a:ext cx="2232248" cy="2422226"/>
          </a:xfrm>
          <a:prstGeom prst="rect">
            <a:avLst/>
          </a:prstGeom>
          <a:noFill/>
        </p:spPr>
      </p:pic>
      <p:pic>
        <p:nvPicPr>
          <p:cNvPr id="7" name="Picture 17" descr="F:\смайлики\033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39" y="-47867"/>
            <a:ext cx="3452474" cy="25893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493296" cy="1143000"/>
          </a:xfrm>
        </p:spPr>
        <p:txBody>
          <a:bodyPr/>
          <a:lstStyle/>
          <a:p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Фіз.хвилинка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35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17" descr="F:\смайлики\033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55577" y="355617"/>
            <a:ext cx="2232249" cy="817240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ПРЯМОКУТНИЙ  ТРИКУТНИК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2434" y="355617"/>
            <a:ext cx="2232249" cy="817240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ГОСТРОКУТНИЙ </a:t>
            </a:r>
            <a:r>
              <a:rPr lang="uk-UA" b="1" dirty="0">
                <a:solidFill>
                  <a:schemeClr val="tx1"/>
                </a:solidFill>
              </a:rPr>
              <a:t>ТРИКУТНИК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39418" y="355617"/>
            <a:ext cx="2232249" cy="817240"/>
          </a:xfrm>
          <a:prstGeom prst="rect">
            <a:avLst/>
          </a:prstGeom>
          <a:solidFill>
            <a:srgbClr val="CCECFF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ТУПОКУТНИЙ </a:t>
            </a:r>
            <a:r>
              <a:rPr lang="uk-UA" b="1" dirty="0">
                <a:solidFill>
                  <a:schemeClr val="tx1"/>
                </a:solidFill>
              </a:rPr>
              <a:t>ТРИКУТНИК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3681608" y="2750136"/>
            <a:ext cx="1708776" cy="144016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МАЄ</a:t>
            </a:r>
          </a:p>
          <a:p>
            <a:pPr algn="ctr"/>
            <a:r>
              <a:rPr lang="uk-UA" b="1" dirty="0" smtClean="0"/>
              <a:t>ТУПИЙ КУТ</a:t>
            </a:r>
            <a:endParaRPr lang="ru-RU" b="1" dirty="0"/>
          </a:p>
        </p:txBody>
      </p:sp>
      <p:sp>
        <p:nvSpPr>
          <p:cNvPr id="43" name="Шестиугольник 42"/>
          <p:cNvSpPr/>
          <p:nvPr/>
        </p:nvSpPr>
        <p:spPr>
          <a:xfrm>
            <a:off x="5070875" y="2030057"/>
            <a:ext cx="1708776" cy="1440160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ВСІ </a:t>
            </a:r>
            <a:r>
              <a:rPr lang="uk-UA" b="1" dirty="0" smtClean="0"/>
              <a:t>КУТИ ГОСТРІ</a:t>
            </a:r>
            <a:endParaRPr lang="ru-RU" b="1" dirty="0"/>
          </a:p>
        </p:txBody>
      </p:sp>
      <p:sp>
        <p:nvSpPr>
          <p:cNvPr id="44" name="Шестиугольник 43"/>
          <p:cNvSpPr/>
          <p:nvPr/>
        </p:nvSpPr>
        <p:spPr>
          <a:xfrm>
            <a:off x="3681608" y="1275597"/>
            <a:ext cx="1708776" cy="1440160"/>
          </a:xfrm>
          <a:prstGeom prst="hexagon">
            <a:avLst/>
          </a:prstGeom>
          <a:solidFill>
            <a:srgbClr val="00CCFF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prstClr val="white"/>
                </a:solidFill>
              </a:rPr>
              <a:t>МАЄ ПРЯМИЙ </a:t>
            </a:r>
            <a:r>
              <a:rPr lang="uk-UA" b="1" dirty="0">
                <a:solidFill>
                  <a:prstClr val="white"/>
                </a:solidFill>
              </a:rPr>
              <a:t>КУТ 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3706760" y="4221089"/>
            <a:ext cx="1708776" cy="1440160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/>
          </a:p>
        </p:txBody>
      </p:sp>
      <p:sp>
        <p:nvSpPr>
          <p:cNvPr id="46" name="Шестиугольник 45"/>
          <p:cNvSpPr/>
          <p:nvPr/>
        </p:nvSpPr>
        <p:spPr>
          <a:xfrm>
            <a:off x="2267744" y="1995678"/>
            <a:ext cx="1708776" cy="1440160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МАЄ КУТ 90</a:t>
            </a:r>
            <a:r>
              <a:rPr lang="uk-UA" b="1" dirty="0" smtClean="0">
                <a:latin typeface="Times New Roman"/>
                <a:cs typeface="Times New Roman"/>
              </a:rPr>
              <a:t>°</a:t>
            </a:r>
            <a:endParaRPr lang="ru-RU" b="1" dirty="0"/>
          </a:p>
        </p:txBody>
      </p:sp>
      <p:sp>
        <p:nvSpPr>
          <p:cNvPr id="47" name="Шестиугольник 46"/>
          <p:cNvSpPr/>
          <p:nvPr/>
        </p:nvSpPr>
        <p:spPr>
          <a:xfrm>
            <a:off x="5070875" y="3501009"/>
            <a:ext cx="1708776" cy="1440160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9" name="Шестиугольник 58"/>
          <p:cNvSpPr/>
          <p:nvPr/>
        </p:nvSpPr>
        <p:spPr>
          <a:xfrm>
            <a:off x="2290735" y="3524223"/>
            <a:ext cx="1708776" cy="1440160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0" name="Шестиугольник 59"/>
          <p:cNvSpPr/>
          <p:nvPr/>
        </p:nvSpPr>
        <p:spPr>
          <a:xfrm>
            <a:off x="968897" y="2757231"/>
            <a:ext cx="1708776" cy="1440160"/>
          </a:xfrm>
          <a:prstGeom prst="hexagon">
            <a:avLst/>
          </a:prstGeom>
          <a:solidFill>
            <a:srgbClr val="00CCFF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61" name="Шестиугольник 60"/>
          <p:cNvSpPr/>
          <p:nvPr/>
        </p:nvSpPr>
        <p:spPr>
          <a:xfrm>
            <a:off x="6486028" y="2726922"/>
            <a:ext cx="1708776" cy="1440160"/>
          </a:xfrm>
          <a:prstGeom prst="hexagon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29" name="Прямоугольный треугольник 28"/>
          <p:cNvSpPr/>
          <p:nvPr/>
        </p:nvSpPr>
        <p:spPr>
          <a:xfrm>
            <a:off x="1414500" y="2978637"/>
            <a:ext cx="914400" cy="914400"/>
          </a:xfrm>
          <a:prstGeom prst="rtTriangle">
            <a:avLst/>
          </a:prstGeom>
          <a:solidFill>
            <a:srgbClr val="660066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14501" y="3645024"/>
            <a:ext cx="20517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619672" y="3645025"/>
            <a:ext cx="0" cy="24801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97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9" t="15700" r="14881" b="29430"/>
          <a:stretch/>
        </p:blipFill>
        <p:spPr bwMode="auto">
          <a:xfrm>
            <a:off x="833755" y="4466833"/>
            <a:ext cx="4112675" cy="223346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4" descr="C:\Documents and Settings\Таня\Рабочий стол\смайлики\45027529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11" y="4811747"/>
            <a:ext cx="890197" cy="50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Прямоугольный треугольник 76"/>
          <p:cNvSpPr/>
          <p:nvPr/>
        </p:nvSpPr>
        <p:spPr>
          <a:xfrm>
            <a:off x="1169277" y="3354529"/>
            <a:ext cx="1647820" cy="1366329"/>
          </a:xfrm>
          <a:prstGeom prst="rtTriangle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897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9" t="15700" r="14881" b="29430"/>
          <a:stretch/>
        </p:blipFill>
        <p:spPr bwMode="auto">
          <a:xfrm>
            <a:off x="6514702" y="3121896"/>
            <a:ext cx="1481679" cy="80465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21" b="9339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" y="529131"/>
            <a:ext cx="2638283" cy="274474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26" b="95833" l="0" r="890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70" y="2336882"/>
            <a:ext cx="2366585" cy="424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 descr="C:\Documents and Settings\Таня\Рабочий стол\смайлики\45027529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2687" y="2992469"/>
            <a:ext cx="867215" cy="49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ый треугольник 37"/>
          <p:cNvSpPr/>
          <p:nvPr/>
        </p:nvSpPr>
        <p:spPr>
          <a:xfrm rot="5400000">
            <a:off x="2792360" y="3932877"/>
            <a:ext cx="914400" cy="914400"/>
          </a:xfrm>
          <a:prstGeom prst="rtTriangle">
            <a:avLst/>
          </a:prstGeom>
          <a:solidFill>
            <a:srgbClr val="009900"/>
          </a:solidFill>
          <a:ln>
            <a:solidFill>
              <a:srgbClr val="00CC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66" b="89691" l="377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59" r="11590" b="20586"/>
          <a:stretch/>
        </p:blipFill>
        <p:spPr bwMode="auto">
          <a:xfrm>
            <a:off x="3986069" y="4458648"/>
            <a:ext cx="1099853" cy="107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Дуга 41"/>
          <p:cNvSpPr/>
          <p:nvPr/>
        </p:nvSpPr>
        <p:spPr>
          <a:xfrm rot="8875110">
            <a:off x="4373490" y="4421081"/>
            <a:ext cx="537072" cy="307011"/>
          </a:xfrm>
          <a:prstGeom prst="arc">
            <a:avLst>
              <a:gd name="adj1" fmla="val 12569488"/>
              <a:gd name="adj2" fmla="val 2130383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1170016">
            <a:off x="6793022" y="3655287"/>
            <a:ext cx="554848" cy="175448"/>
          </a:xfrm>
          <a:prstGeom prst="arc">
            <a:avLst>
              <a:gd name="adj1" fmla="val 12569488"/>
              <a:gd name="adj2" fmla="val 2130383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010779" y="3932877"/>
            <a:ext cx="0" cy="248013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792360" y="4167082"/>
            <a:ext cx="195466" cy="2362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796" l="9884" r="89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92" t="1862" r="28003" b="23405"/>
          <a:stretch/>
        </p:blipFill>
        <p:spPr bwMode="auto">
          <a:xfrm>
            <a:off x="5474714" y="3799757"/>
            <a:ext cx="1196303" cy="86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Дуга 54"/>
          <p:cNvSpPr/>
          <p:nvPr/>
        </p:nvSpPr>
        <p:spPr>
          <a:xfrm rot="17658204">
            <a:off x="5992883" y="4342765"/>
            <a:ext cx="372744" cy="248137"/>
          </a:xfrm>
          <a:prstGeom prst="arc">
            <a:avLst>
              <a:gd name="adj1" fmla="val 12569488"/>
              <a:gd name="adj2" fmla="val 2130383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5415536" y="4390077"/>
            <a:ext cx="403163" cy="42167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Дуга 55"/>
          <p:cNvSpPr/>
          <p:nvPr/>
        </p:nvSpPr>
        <p:spPr>
          <a:xfrm rot="8002111">
            <a:off x="5646145" y="3682202"/>
            <a:ext cx="403163" cy="42167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6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1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9" grpId="0" animBg="1"/>
      <p:bldP spid="60" grpId="0" animBg="1"/>
      <p:bldP spid="61" grpId="0" animBg="1"/>
      <p:bldP spid="29" grpId="0" animBg="1"/>
      <p:bldP spid="77" grpId="0" animBg="1"/>
      <p:bldP spid="38" grpId="0" animBg="1"/>
      <p:bldP spid="42" grpId="0" animBg="1"/>
      <p:bldP spid="48" grpId="0" animBg="1"/>
      <p:bldP spid="55" grpId="0" animBg="1"/>
      <p:bldP spid="5" grpId="0" animBg="1"/>
      <p:bldP spid="5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" y="-922"/>
            <a:ext cx="5073550" cy="458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6" b="100000" l="3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19" y="3501008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19\Desktop\1296147560_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24" y="3645024"/>
            <a:ext cx="3849384" cy="28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6525" y="2492896"/>
            <a:ext cx="38884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 «Доміно»</a:t>
            </a: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" y="4437112"/>
            <a:ext cx="38893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32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12966" r="34021" b="18731"/>
          <a:stretch/>
        </p:blipFill>
        <p:spPr bwMode="auto">
          <a:xfrm>
            <a:off x="0" y="1340768"/>
            <a:ext cx="2870983" cy="402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14" t="8020" r="18038" b="11576"/>
          <a:stretch/>
        </p:blipFill>
        <p:spPr bwMode="auto">
          <a:xfrm>
            <a:off x="3059832" y="1844824"/>
            <a:ext cx="29512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5" t="13636" r="12818" b="21057"/>
          <a:stretch/>
        </p:blipFill>
        <p:spPr bwMode="auto">
          <a:xfrm>
            <a:off x="4644008" y="2132856"/>
            <a:ext cx="466898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7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7560840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Яким кольором прямокутний трикутник?</a:t>
            </a:r>
            <a:endParaRPr lang="uk-UA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86409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Доповни речення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764704"/>
            <a:ext cx="8928992" cy="345638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Прямий кут – це кут...</a:t>
            </a:r>
          </a:p>
          <a:p>
            <a:pPr algn="l"/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Гострий кут – це...</a:t>
            </a:r>
          </a:p>
          <a:p>
            <a:pPr algn="l"/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Більше за 90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але менше за 180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-це..</a:t>
            </a:r>
          </a:p>
          <a:p>
            <a:pPr algn="l"/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…</a:t>
            </a:r>
          </a:p>
          <a:p>
            <a:pPr algn="l"/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Кут 180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це…</a:t>
            </a: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5915" y="4365105"/>
            <a:ext cx="151216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90°;</a:t>
            </a:r>
            <a:endParaRPr lang="uk-UA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365105"/>
            <a:ext cx="39239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 менше 90°;</a:t>
            </a:r>
            <a:endParaRPr lang="uk-UA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4365105"/>
            <a:ext cx="309634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упий кут</a:t>
            </a:r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2" y="5237584"/>
            <a:ext cx="454958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озгорнутий кут</a:t>
            </a:r>
            <a:endParaRPr lang="uk-UA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57648" y="4366027"/>
            <a:ext cx="75608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endParaRPr lang="uk-UA" sz="4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1980" y="5263867"/>
            <a:ext cx="756085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50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26852 C 0 -0.38866 0.04097 -0.53542 0.07465 -0.53542 L 0.14965 -0.5354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213 C -3.33333E-6 -0.32014 0.12848 -0.44097 0.23316 -0.44097 L 0.4665 -0.44097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-2206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1.11111E-6 L -0.26996 1.11111E-6 C -0.39097 1.11111E-6 -0.53941 -0.06736 -0.53941 -0.12083 L -0.53941 -0.24144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62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16753 -3.7037E-6 C 0.2427 -3.7037E-6 0.33541 -0.07291 0.33541 -0.13194 L 0.33541 -0.26365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131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12966" r="34021" b="18731"/>
          <a:stretch/>
        </p:blipFill>
        <p:spPr bwMode="auto">
          <a:xfrm>
            <a:off x="26221" y="404664"/>
            <a:ext cx="2870983" cy="402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14" t="8020" r="18038" b="11576"/>
          <a:stretch/>
        </p:blipFill>
        <p:spPr bwMode="auto">
          <a:xfrm>
            <a:off x="2914150" y="406121"/>
            <a:ext cx="295126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5" t="13636" r="12818" b="21057"/>
          <a:stretch/>
        </p:blipFill>
        <p:spPr bwMode="auto">
          <a:xfrm>
            <a:off x="4540099" y="908720"/>
            <a:ext cx="466898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5930" y="4427817"/>
            <a:ext cx="8004542" cy="1881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Прямокутний трикутник ____________ кольором</a:t>
            </a:r>
            <a:endParaRPr 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368568"/>
            <a:ext cx="316835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червоним</a:t>
            </a:r>
            <a:endParaRPr 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9\Desktop\Волкова\ФОНИ\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3"/>
          <a:stretch/>
        </p:blipFill>
        <p:spPr bwMode="auto">
          <a:xfrm>
            <a:off x="1907704" y="1340768"/>
            <a:ext cx="5023641" cy="52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008" y="260648"/>
            <a:ext cx="892899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Побудуй з трикутників веселого чоловічка </a:t>
            </a:r>
            <a:endParaRPr lang="uk-UA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3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3448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uk-UA" sz="36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1772816"/>
            <a:ext cx="8136904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Вивчити назви трикутників.</a:t>
            </a:r>
          </a:p>
          <a:p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№ 358                                              8б.</a:t>
            </a:r>
          </a:p>
          <a:p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 карточці №</a:t>
            </a:r>
            <a:r>
              <a:rPr lang="uk-UA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                          12б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385939" y="2820841"/>
            <a:ext cx="432048" cy="896191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7524328" y="2820841"/>
            <a:ext cx="360040" cy="177504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63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9\Desktop\Волкова\ФОНИ\geografiy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079"/>
            <a:ext cx="92409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334577">
            <a:off x="834579" y="1740770"/>
            <a:ext cx="672678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dirty="0" smtClean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наступного уроку!</a:t>
            </a:r>
          </a:p>
          <a:p>
            <a:pPr algn="ctr"/>
            <a:r>
              <a:rPr lang="uk-UA" sz="4800" b="1" dirty="0" smtClean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Бажаю успіхів </a:t>
            </a:r>
          </a:p>
          <a:p>
            <a:pPr algn="ctr"/>
            <a:r>
              <a:rPr lang="uk-UA" sz="4800" b="1" dirty="0" smtClean="0">
                <a:ln w="11430"/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навчанні!</a:t>
            </a:r>
            <a:endParaRPr lang="ru-RU" sz="4800" b="1" dirty="0">
              <a:ln w="11430"/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89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4401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130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     ник</a:t>
            </a:r>
            <a:endParaRPr lang="uk-UA" sz="130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708920"/>
            <a:ext cx="6105872" cy="1756792"/>
          </a:xfrm>
        </p:spPr>
        <p:txBody>
          <a:bodyPr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96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Трикутник</a:t>
            </a:r>
            <a:endParaRPr lang="uk-UA" sz="960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951820" y="1052736"/>
            <a:ext cx="504056" cy="1080120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951820" y="2132856"/>
            <a:ext cx="1116124" cy="0"/>
          </a:xfrm>
          <a:prstGeom prst="line">
            <a:avLst/>
          </a:prstGeom>
          <a:ln w="57150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052736"/>
            <a:ext cx="8928992" cy="2434282"/>
          </a:xfrm>
        </p:spPr>
        <p:txBody>
          <a:bodyPr>
            <a:normAutofit/>
          </a:bodyPr>
          <a:lstStyle/>
          <a:p>
            <a:pPr algn="l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Тема:Трикутник. </a:t>
            </a:r>
            <a:br>
              <a:rPr lang="uk-UA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        Види трикутників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79512" y="2833016"/>
            <a:ext cx="2304256" cy="2088232"/>
          </a:xfrm>
          <a:prstGeom prst="triangle">
            <a:avLst/>
          </a:prstGeom>
          <a:solidFill>
            <a:srgbClr val="660066"/>
          </a:solidFill>
          <a:ln w="5715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19\Desktop\0019-019-Linejk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56" b="87858" l="17494" r="839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91" t="26431" r="7778" b="5316"/>
          <a:stretch/>
        </p:blipFill>
        <p:spPr bwMode="auto">
          <a:xfrm rot="1367245">
            <a:off x="466302" y="4524383"/>
            <a:ext cx="3816424" cy="235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w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08062"/>
            <a:ext cx="4690028" cy="322439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38195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6380" y="260648"/>
            <a:ext cx="684076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Шосте лютого</a:t>
            </a:r>
          </a:p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Класна робота</a:t>
            </a:r>
            <a:endParaRPr lang="uk-UA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11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19\Desktop\трикутники в житті\111231478496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99" y="476672"/>
            <a:ext cx="3625585" cy="27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9\Desktop\трикутники в житті\extension-vB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3" y="3717032"/>
            <a:ext cx="3894934" cy="25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19\Desktop\трикутники в житті\ps_1494-jpg-600-450-90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18" y="4487788"/>
            <a:ext cx="3160282" cy="23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4609" y="218968"/>
            <a:ext cx="4833575" cy="446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60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рхітектура</a:t>
            </a:r>
            <a:endParaRPr lang="uk-UA" sz="6000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C:\Users\user19\Desktop\трикутники в житті\1354128451_iskusstvennye-stroeniya-v-rabote-zheleznodorozhnogo-transpor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46" y="3469587"/>
            <a:ext cx="3432782" cy="255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19\Desktop\трикутники в житті\delh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844"/>
            <a:ext cx="3432540" cy="18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19\Desktop\трикутники в житті\ps_1362-jpg-600-450-90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11" y="1235951"/>
            <a:ext cx="3308107" cy="24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19\Desktop\трикутники в житті\20627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9084" r="9070" b="14609"/>
          <a:stretch/>
        </p:blipFill>
        <p:spPr bwMode="auto">
          <a:xfrm>
            <a:off x="5724128" y="332907"/>
            <a:ext cx="2674493" cy="25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19\Desktop\трикутники в житті\6749376.dbqg5k88xs.W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37" y="3050997"/>
            <a:ext cx="4135200" cy="169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19\Desktop\трикутники в житті\20595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789" y="4450845"/>
            <a:ext cx="3682380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19\Desktop\трикутники в житті\4607100580850_2 pr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9" y="3050997"/>
            <a:ext cx="2190974" cy="28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19\Desktop\трикутники в житті\haba-triangle-12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73" y="3896833"/>
            <a:ext cx="2703013" cy="270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19\Desktop\трикутники в житті\teachtime-triangle-6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3"/>
          <a:stretch/>
        </p:blipFill>
        <p:spPr bwMode="auto">
          <a:xfrm>
            <a:off x="971600" y="620688"/>
            <a:ext cx="2321828" cy="264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19\Desktop\трикутники в житті\8944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723" y="1340768"/>
            <a:ext cx="3710510" cy="272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99387" y="3428"/>
            <a:ext cx="4104456" cy="62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60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грашки</a:t>
            </a:r>
            <a:endParaRPr lang="uk-UA" sz="6000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9\Desktop\трикутники в житті\00efe105df2efc40797816bfe291f9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" y="268040"/>
            <a:ext cx="2625799" cy="25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19\Desktop\трикутники в житті\24662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23" y="260648"/>
            <a:ext cx="2784475" cy="41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19\Desktop\трикутники в житті\aacc92e5247997879e0fed2e28b0302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9" b="18843"/>
          <a:stretch/>
        </p:blipFill>
        <p:spPr bwMode="auto">
          <a:xfrm>
            <a:off x="92046" y="3932548"/>
            <a:ext cx="4744881" cy="25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19\Desktop\трикутники в житті\220ed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2795559" cy="371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19\Desktop\трикутники в житті\01-5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98275"/>
            <a:ext cx="2609581" cy="26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38967" y="209706"/>
            <a:ext cx="4104456" cy="62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60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еблі</a:t>
            </a:r>
            <a:endParaRPr lang="uk-UA" sz="6000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C:\Users\user19\Desktop\трикутники в житті\mimi-tan-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91" y="2211378"/>
            <a:ext cx="2388029" cy="26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61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19\Desktop\трикутники в житті\1_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55310"/>
            <a:ext cx="3791358" cy="32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19\Desktop\трикутники в житті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2735"/>
            <a:ext cx="3570933" cy="316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19\Desktop\трикутники в житті\1364865999_rabo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2" y="2924944"/>
            <a:ext cx="3748483" cy="32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19\Desktop\трикутники в житті\494067-45f913d979f8525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00" y="1173020"/>
            <a:ext cx="2931134" cy="263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7254" y="517772"/>
            <a:ext cx="5703831" cy="62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Дорожні знаки</a:t>
            </a:r>
            <a:endParaRPr lang="uk-UA" sz="6000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5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5045</TotalTime>
  <Words>200</Words>
  <Application>Microsoft Office PowerPoint</Application>
  <PresentationFormat>Экран (4:3)</PresentationFormat>
  <Paragraphs>68</Paragraphs>
  <Slides>33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Тема Office</vt:lpstr>
      <vt:lpstr>Специальное оформление</vt:lpstr>
      <vt:lpstr>1_Тема Office</vt:lpstr>
      <vt:lpstr>2_Тема Office</vt:lpstr>
      <vt:lpstr>Презентация PowerPoint</vt:lpstr>
      <vt:lpstr>Презентация PowerPoint</vt:lpstr>
      <vt:lpstr>Доповни речення</vt:lpstr>
      <vt:lpstr>3      ник</vt:lpstr>
      <vt:lpstr>Тема:Трикутник.            Види трикутників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ТРИКУТНИК  ТУПОКУТНИЙ,  БО В МЕНЕ Є ТУПИЙ КУТ</vt:lpstr>
      <vt:lpstr>Презентация PowerPoint</vt:lpstr>
      <vt:lpstr>Презентация PowerPoint</vt:lpstr>
      <vt:lpstr>Сторінка 128      №(номер) 342   </vt:lpstr>
      <vt:lpstr>Фіз.хвилинка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www</cp:lastModifiedBy>
  <cp:revision>133</cp:revision>
  <dcterms:created xsi:type="dcterms:W3CDTF">2014-01-21T18:53:39Z</dcterms:created>
  <dcterms:modified xsi:type="dcterms:W3CDTF">2014-03-05T16:35:50Z</dcterms:modified>
</cp:coreProperties>
</file>