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73" r:id="rId3"/>
    <p:sldId id="270" r:id="rId4"/>
    <p:sldId id="271" r:id="rId5"/>
    <p:sldId id="272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432"/>
    <a:srgbClr val="339933"/>
    <a:srgbClr val="33CC33"/>
    <a:srgbClr val="008000"/>
    <a:srgbClr val="6E8C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573A-6907-4915-ACFD-CF109EB912B8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FD0C0-1150-4206-B2F8-23D9AAE6F54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22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FD0C0-1150-4206-B2F8-23D9AAE6F54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086724" cy="7143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uk-UA" sz="60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  <a:r>
              <a:rPr lang="uk-UA" sz="6000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художня культура</a:t>
            </a:r>
            <a:endParaRPr lang="ru-RU" sz="6000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D:\Documents and Settings\Администратор\Мои документы\Мои рисунки\MP Navigator\2011_10_12\IM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94190" y="1598814"/>
            <a:ext cx="2585258" cy="4422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59936" cy="5286412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Юрченко Ірина Михайлівна  вчитель образотворчого мистецтва та художньої культури </a:t>
            </a:r>
            <a:r>
              <a:rPr lang="ru-RU" b="1" dirty="0" smtClean="0"/>
              <a:t>Пологівської</a:t>
            </a:r>
          </a:p>
          <a:p>
            <a:pPr>
              <a:buNone/>
            </a:pPr>
            <a:r>
              <a:rPr lang="ru-RU" b="1" dirty="0" smtClean="0"/>
              <a:t>    СРШ І-ІІІ ст.№2 </a:t>
            </a:r>
          </a:p>
          <a:p>
            <a:pPr>
              <a:buNone/>
            </a:pPr>
            <a:r>
              <a:rPr lang="ru-RU" b="1" dirty="0" smtClean="0"/>
              <a:t>    (І категория)</a:t>
            </a:r>
          </a:p>
          <a:p>
            <a:r>
              <a:rPr lang="uk-UA" b="1" dirty="0" smtClean="0"/>
              <a:t>Керівник районного методичного об'єднання вчителів образотворчого мистецтва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924800" cy="535785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Цей курс спрямований на допомогу дітям . Також  його може пройти кожен, хто бажає поглибити свої знання з теми “ Візуальні види мистецтва. ”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501090" y="5943600"/>
            <a:ext cx="109510" cy="571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          </a:t>
            </a:r>
            <a:r>
              <a:rPr lang="uk-UA" sz="4400" dirty="0" smtClean="0">
                <a:solidFill>
                  <a:srgbClr val="586432"/>
                </a:solidFill>
              </a:rPr>
              <a:t>графіка </a:t>
            </a:r>
            <a:r>
              <a:rPr lang="uk-UA" dirty="0" smtClean="0">
                <a:solidFill>
                  <a:schemeClr val="tx1"/>
                </a:solidFill>
              </a:rPr>
              <a:t>               </a:t>
            </a:r>
            <a:r>
              <a:rPr lang="uk-UA" sz="4400" dirty="0" smtClean="0">
                <a:solidFill>
                  <a:srgbClr val="586432"/>
                </a:solidFill>
              </a:rPr>
              <a:t>живопис</a:t>
            </a:r>
            <a:endParaRPr lang="ru-RU" sz="5400" dirty="0">
              <a:solidFill>
                <a:srgbClr val="586432"/>
              </a:solidFill>
            </a:endParaRPr>
          </a:p>
        </p:txBody>
      </p:sp>
      <p:pic>
        <p:nvPicPr>
          <p:cNvPr id="4098" name="Picture 2" descr="D:\Documents and Settings\Администратор\Мои документы\Мои рисунки\imagesCA1VYIZ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3857628"/>
            <a:ext cx="3421002" cy="236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D:\Documents and Settings\Администратор\Мои документы\Мои рисунки\Новая папка (3)\untitle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2928958" cy="2204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D:\Documents and Settings\Администратор\Мои документы\Мои рисунки\lastsn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71942"/>
            <a:ext cx="3143272" cy="2250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Documents and Settings\Администратор\Мои документы\Мои рисунки\openingtr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142984"/>
            <a:ext cx="2226074" cy="26530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</a:t>
            </a:r>
            <a:r>
              <a:rPr lang="uk-UA" dirty="0" smtClean="0">
                <a:solidFill>
                  <a:srgbClr val="586432"/>
                </a:solidFill>
              </a:rPr>
              <a:t>Скульптура</a:t>
            </a:r>
            <a:endParaRPr lang="ru-RU" dirty="0">
              <a:solidFill>
                <a:srgbClr val="586432"/>
              </a:solidFill>
            </a:endParaRPr>
          </a:p>
        </p:txBody>
      </p:sp>
      <p:pic>
        <p:nvPicPr>
          <p:cNvPr id="5" name="Picture 4" descr="D:\Documents and Settings\Администратор\Рабочий стол\х.к.к\imagesCAE4IR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13381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D:\Documents and Settings\Администратор\Мои документы\Мои рисунки\12b16a5a65abe342ed1e85b8670903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85794"/>
            <a:ext cx="1643074" cy="2492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D:\Documents and Settings\Администратор\Мои документы\Мои рисунки\foto_sculpture_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4371980" cy="2914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                   Архітектура</a:t>
            </a:r>
            <a:endParaRPr lang="ru-RU" dirty="0"/>
          </a:p>
        </p:txBody>
      </p:sp>
      <p:pic>
        <p:nvPicPr>
          <p:cNvPr id="5" name="Picture 27" descr="pis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3465580"/>
            <a:ext cx="3433002" cy="2847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http://www.everything-beautiful.com/wp-content/uploads/2010/12/colosse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64880"/>
            <a:ext cx="3739465" cy="2803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146" name="AutoShape 2" descr="data:image/jpeg;base64,/9j/4AAQSkZJRgABAQAAAQABAAD/2wCEAAkGBhQQEBUUEBQVFBQUFBUUFRYVFBQYFBQXFxYVFxQUFBUXHCYeFxkjGRQVHy8gJCcpLCwsFh8yNTAqNSYrLCkBCQoKDgwOGg8PGiwkHyUsLyosLCwpLCwsLCwsKiwsLCwsLCwsLCwsLCwsLCwsLCwsLCwsLC8sLCwsKiksLCwsLP/AABEIAOMA3gMBIgACEQEDEQH/xAAbAAACAgMBAAAAAAAAAAAAAAABAgADBAUGB//EAEYQAAIBAgQEBQEDCgQEBAcAAAECEQADBBIhMQVBUWEGEyJxgTJCUpEHFCNicoKhscHwM1Oi0RVDkrKDwuLxFiQlY2Rzs//EABoBAAMBAQEBAAAAAAAAAAAAAAABAgMFBAb/xAAyEQACAgECAwUIAgIDAQAAAAAAAQIRAwQhEjFRE0FhofAUIjKBkcHR4QWxUnEjQvEV/9oADAMBAAIRAxEAPwDQk61J96jb0K+wPkSTUk1KlMLBJqTUNSlRVkmgT3qVKVFJgmhNGKEVNFpgmgaagRU0WmIaU1YaUilRSZXNAk05FKRU0WmJPelJpyKUioaKTEJ70pJ605FIRUNFpi5j1oEnrRIoVJYCaUmmilqGikxSTSk96YigRUNFpiEnvTWzrzqEVLQ1+Klos6Ft6FMRrQrsHABUijQpgCpRqRQAsVKNSgLFqUYqUikxSKFNQIqWi0xYoRTUIqaNUxCKBFPFAipaKsqIpSKtIpCKmikysilIqwilIqGi0yo0pqwilIqGi0xDQijUqSxTSkU5oRUtFJlZFG0NaJFG1v8AFZtFpm/I/nQpjQiuscUFCKahQIFCmqRQFCxUijUpiFqUaFAAihTUIpDsFLFPFCk0WmJFQimigRUtGiYhFKRVkUCKktMpIpSKtIpCKhotMrIpCKtIpSKhotMpigRVhFKRUNFpiUIpqFSWKRRtrrUimtb1DRSZvWGtCKcihFdI5AsVIpooUALUpoqRQAsUIp6FMQsUIp4oRQAkVbglVryK2xZQRqJBYAwfnltSxVmFtBrtsGf8RCCDDA5hqp5GoyN8LovGlxKzGAoxQtTENuOYHpPQjoeq8u4g08VadqyGmnQlCKeKEUAmJFAinihSotTEilK1aRSkVDRopFJWly1fFKVqXE0UigrSFKyCtKVqHEtSMcrSlayCtIVqHEtSKMtNbGtOVo211qGi1I3jLQirGFCK9xyrK4qRTxUigLEy0CKsihFAyvLUIqyKhFAyuKhQgAkEAyQSDBAMEg89QRpzFbDFcMy2LN5ZK3MyN+pdQnMunIrDDnv0rPw2E8/h1yNXwl3zO/lXQM4HYOub4PWsnkSSfjX2/s0WNu14X9/6NCiSQNpIEnYSQJPbWshLBtYkI29u+EaNpS5lMTy0rHK9Pj+ldB4ww+XiBYfTdNm+vs4Wf9StRKXvcPVP15jjH3eLo19/wabh3Dmv3MikA5bjyZiLaljtryj5rEFdV4Gw037zRtZuqPdlf+i1yq/SPYfypxnc5R6V52S41BPrf2G8hsueDlzZM3LNGbL7xrVcV0niXAfm2HwlhhD5Ll+5+3dZQAf2VTL8Vgf8MCYM33Gty6LdnUjRMzXrkD6hoEHck0RypxUurpfX0xyxNSa6K39PSNURQIrJxeEa07JcGV1MMJBgwDBI0nWqIrVO1aMmqdFZFCKsihFMViRSkU8UIqWi1IQigVp4oRUtGqkVFaUrV0UpWoaNFIoK0ba61YVooutQ0WmbkrS5atIoRXoObaK8tSKsipFA7RVFSKsipFAFUVbhMSbVxbi7owb3g6jvIkfNDLQK0nvsxptbo6Xi6jCBrGUNhMSwv223e36QD5XKVJQ6/UsD7RIb8nrhcXcs3IK3rLow3VipDfIKl/g1l8MRMXwtkuMFbDE5HY6LoTak9CGNv4HSuP4Xx/8ANeI4MMrHzL6W50hcx8tlPcZxXKlNRhOMvT7n8zrRi5ThKPpd6+RfxfhZw2Iey32GgH7yGCjfKkfM10fjbCzYwN8DU2ltH90Ky/8An/GsT8uHGL+F8jy0sG3eOU3GtTfR7ZzZQ+aMhV9svI69N94n4liMNwTzsHcyXbJXXKjZl8022Uh1I2YGe1Yy1nFwyrdc/G0bR0nC5RvZ8vCmY/gTAwtxz9pr4GnJVyg/iWrlfCHCxicXZtmCoIe5+ygBIPucq/vV6F4Fxl/EYPD3sS2e9dsF2bKg+pmKQFAAGXLyrX/ku4xisbavXsWUaLnk2itpEZgoDMzFd5LKI0+k1PtjXE6+Ly5leyJ8Kvl58jTeL8O+M4r5NveLdqfujL5lxz2HmE/Fb3H8LQ4tFKxhOG4dbhHJn1dV76W1Ynt3qzwXjreLxeNvrh/La1ffD+aLjML0H1NkIhGhUkjeat/KBj1tYIqkTiXAnqsBnb/pVV+RTjmeSUMcelfPvf0sHiWOM8ku93+F9Tyy/eNxmd9WclmP6zGT/E1XFOVoFa7qOI/ESKEU9CKZIhFKRVuWlIoArioRTkUIoCys0Ip4oEUqLUhCKNtdaMU1sa1DRqpG4K0MtWkUIrWjj9qV5aEVbFDLRRSyFcVIqzLQy0UUsgkUIqzLQy0qLWQqxN9xadFYhbmXOPvZCSn4EzR8cYTKFxFsajycbb9yFuNHTXzB8CjcXQ+1bXxHgieHYJyNGwzWj3AByD5RjXP1MFxV129fQ6mkyNwb6NP19TqfyycI/OOFXCBLWbtq6vYZwjn/AKLjVs8Tw/z+F4mydc9vFW/mbkfxitnxHBg4RrZ2FoLrr9IHX2puCD9D/wCJd/8A6NXC/wCp338fyE4FgfJs2Le3l2LVv/pRB/SsLwTwj80wVu2RBm7cb3uXXfl2Kj4rega0YqGykjQ+BeEnDYG0rCHfPeudc11y5nuAVH7orkfym4otikSdLdoH964xJ/gq16YBXlPjxf8A5+77Wo9vLX+s10P49XmvwPDr3WGvFHMxQirStLFd84FleWlK1aRQigdlRFCrCtKVoASKBFORQimBXFCKsihFAFZFG2utNFG2NaATN0y0MtZJSh5daWj5ztDGy1MtZHl0PLo2H2hRFSKv8uh5dGw+1ZRFSKuNuolgsQqgkkgAAaknYDvQ6NI5W3Ri3bbMMqCXchEA3LMYUCvQ/EfBgbeAwi6xdQH/APXatHzW9oMfvCs7w94STDqjXBmvKS88lYqUAHWFZxPVj2jeHCr5guEeoKUB6KSGYAdyqz+yOlfO6vVKc1w8kfa6DRvFi/5Ob8vA1/ifiYw+GZjuzJaUdWuuqAa/tE+wp8A/l4TMeSXLn/cw/hFcP+UjiLX8XhMJaOn5xaLRzuZpA/dVW+Sehrq/GmJFjh14AxNsWEk87kWxHeGn4rwVyR0eLm+hncG4l+cYexeH/Os27kTtnRWiexMUeG8UF25iE2bD3vLYTyZEuo3aVuAfBrmfyeYv/wCnInPDu9r4B8y3/ouAfFYHEuKfmHGmvkxYxVqwL3QaFUu/uFDP6rP0o4Q7RUmei15/+UnhZFy3fA9LL5bdmWSk+4JH7td8GqnH4FL9prdwSjCD16gg8iCJB7Vpp8vZZFIjUYe1xuP0PEitArW44/4ffCXMr+pD9Dxow6How5j5GlasrX00JKcVKPI+WncJOMlTRSUpStXEUCKYJplJWgRVxWlK0FFJFKVq4pSlaYWUkUIq4rSlaYjrvBPgu1jLL3b5fS4UUI2UEBVLE6GdWj4rH8ceGrWDuWRZDBXR5zMWOZWXWT2asfw540uYe35dlrbKpIOmaGZ2YkwRry+Kq8R+IHxjILhByBoyplgtEjqfpFcmGbJLVuNut/8AXI6s8eOOl4qV7f75mWbVDyqzzZoeTXu7Y+O9nZgm1Q8qs82KU2afbIXs7MI26HlVnNYiJ0LTlBH1RqcoP1QOlZfDOBviGhBCj6nP0r/ue38qT1EUrbKjo8kpKMVuzU4bBtcfJbUsx5Df/wBu9d74b8LrhvW8NdI3GyA7he/U/wBN83h3CrWEU5RBMBnOrt0H/pFZ1pydSIHIfa9z09q5Gq1ry+7HZf2fW/x38RHTVkyby8l+x61fGeK+WpVGAeNW5WwftGdM0bD2O1V8T46qA5WUKJzXGIyiPspOjN31A7nSuIxfiEXc6rK2Vlnc6s4P1Eg8yATqZMcht4YwcjsZMqgjI8L8KF7inmQMuGtF5BaPMvSloerUkWxdJJ19QNb/AMWKMQ4sa5URnf0BlLMjC2sHmBLfI61PCCHD4A374PmXycQ4MZoaFw9rTmLS2ljqTWtvY1lxGVozG2zXG11JZ80A8gNI6AU+btEv3YqLMLwvY/NbjW2b04hQFkQwu2VJ9WsEtbL7f5Yq/wATcOOIRIBLLntkhQzZW9dtoPIOrjX78c61lom5bMAJmuKyuogW7olrdwzvDBQV3IMV0fD8V56K/wBHmAow/wAq4Gyup/YuLHcCdjWm92Yxpxo1vg/xG2GUWMXnFoQLd10K+XmAIt3J2TkHmB9JIABrvVeuC4xiVgaQwgwVOUoWIZT0yuCIPX8auB+Inw4AUF7IGtkx5loT/wAhiYKj/LJj7pXYw4d5rHKk+Fnf4rC276MlwK6nRgeR3HcHmDvXn/H/AAPcsS9mblveN7iDuB9Y7jXtzrsbN23ikF3D3NfpFxNxG6XEYawTqjCRPKalnjuRymJARhrmWchE6NGpUd9R1IOla4NRPC/d5dCNTpceoXvc+5nk+WlK16bxvwdaxU3LRFu42uZdbb92A/7h8zXA8R4Xcw75LqlTy+6w6q2xFd7Bqcedbc+h8xqtLl0r97ddfXI15Wly1dlqZa9FHnjmKCtLlrIKUpSlRrHImUFKXLWRl/vWr8Fwm7fP6G2z9wIUe7n0j8aTairZrH3nSMPgjFMRaLR6biEROwc6a89R+NW4/C+XfuJ912/AmVP4EV0vDPyfFWD37iIZkrbAZjDZhmcwP510Vzw9hHuF3TOzAAy7x6VVQYUgAwornvVwhLrt3el4nRWknOPTfv8AT8DXeNOInA4F7tkIzm7atgMgKgMxVgAIJMKTM7mtTwLjFzGWhcvIiNlWQilAZNyfSSYgBfxq/A+J7mPxNi2La2ct3zw2drpOQXBlIKICD5v8KXxnhSmLS7mk3bbkiAAuQImm5M865GCfvHR1WGM8dGYbVazxVaK4HEtqIsuQY5x6f4xWz4DhGuYWyFGZmsKfxXcnYDXnW34b4VsYUrdvHPcRdFzRatxPqW2SFnU/pG+Ir05M3Dsc/TaJSbk3yZevhw3mwdx2KjD2zoJDsXtW1+oGVAymedZ/EuO2sNbzMwC7AmWk7ZUUeq606QPxrj/EP5RZPl4UC4SYmGKEkwFVRreJ+FPINvWfwHgHkkYviBNzEt/h2yQxt6fSi7Z46QqDpqa83Z8Kuf07zr9opOofXuOh4dcYob2IXytJCuwLKvW4R6UP6i6DmSdtP4j8VJbUhpAIlbYkXLo6v/l2yRsdTz+6dDx3x5nbLaZXdfu+q1b1gZTtducs2w5DryN68zsWclmYySSZPuY/uKqGK92ZZM9bRMviXGLmIYG4RA+lVEKvLQdeXx8VV4awdzGYxbGvks36YHY27cNc7jMMiE7RdHUVjZe53/sfz/uY7vwVh1weEu468JLKRbHPywdFB6vcP+la2yOo0jHCuKdsy/HXiVLdxLBaDKsxgkBmIyyRtCkn94dBWqXHLcxN5kZXXK+bKSxBAUEENsB251z7X/PxFt7qqX83Oz9SWJ1g6BVBA6AVRg7KBrr5RORzOoPqZNd+rExymslClRUsnE7OjtuPL1OgYGY10DQAOmm/vV3Drht4l1JHlYhwNPsYj1hSOq3ETJP3kT72vN28WwttrOwEkxBD6xty96lu6rWltMxUhVC3DqystyUug/ZKtDa9BVcJEZ0dXxlsh8wSDcBB+6xGUXkYdGXJc981cxdwykDSIMKQYIjp/Gut4djDj8JnUZbwJJVT9GJtAh1U/ddWJHa4tcku0iNROhnluRrHx/tSix5I0xcDxa7hLge2+VjuSJS4BMLeSZaOTCCORFdzhOMWOKW/KYtZvgFlAb1oY/xbFzQXF6jp9SjQ15lj8OQxJ269O1U2cSVIIOxDCCQVYbMjAyrdxRKF7orHkcdnyO5/43i+GXQmKXMhPpv2hNu6Bublkn0t1ykH3FdVh+O4bG28t3KVYgamUzcofQo3QNlPSa5Pg/ja3ftmxxGHQ7XiIK9DeC/QRyurA11C7nW8c4FcwNwMjE2ngW7yxDAiRbugemehPpYbQdBmlv0Zs3t1ib7jngV7cth5uJzX/mL8fbHtr2NaCzwtn2KDSYZwCNY1XcGRt2NZ/AvH1yyArwybCAco7ZdSn7sgfcrr7NzD40Bkby3cQYy/pB9pej98pDDnFe1a7NBU6fic1/xWmyS4o2vCzhDwfT/FtT0BuE/iEiqMTgvLtl2dCq7xnmO2ZRJnQDnIrB8VXr+Au5cV5gB0S4gPks0jKFeQAxUNIaDzPWtFd8Qtc9Ls5GhGa6rCR2FxjOvT8KyX8llbr7G3/wAnDFX92brD+I7VrUWfNbkX+keybH3IPxV978ouIOgQAcvUYHwBp8VyjY4VX+dg9KJ6jids1x6dQVRVHSv45xJ6fgf5kmq18X3ydS3wVj/trn/PFWWbon4rF50bLEa7gXFb3D76X1dg+cgKALiXQd7bdD157RBr2Wzh7nFfIukC1aSyRduwchdmUstgPq66EZjC/tbVyfBvBuFwZN3GvbdZ9NmypbzCuoa6qAkDmAQPjeszjvje9e9NlLlm0BlUKjBiNBJIHp0jYz3NY4oO95JfNevXcKU6W6bOw4j4sw/DrS2LALMiKgEjN6RANwxCnTmJ/VjUcFxPjl/GuFMtmYBbSTBY7aTLt3YmOwrQI99hpYdZcKM2UCD9sywAHXpXccNvW+HWQ1gfnWLZfXdtgMlkHQ27RPPaWIk9NlHqWTDD4Xb6+uRm1kyfFsuht+D8HtcLXzcQVfE5eZPl4cNIGoElm1GgLNBCiJNcT4p8cXMS7KrMts6MYh7g+6R9hOiA92JNY/Esdib5llJgk6sAoJ3IknU6SxknqaxThr8f4ds+7of5ms+0x3xSkm/9jblXDFUjUW8UbbZgfgxBHT++3tW8wmPS6PTExqDEjTty7jt2Bo/4ddDfRh+XSB8xP/t70y4fEQYFkfdGZlA66qsjsf7B7Rj/AMkQ4N9xuOF8POJvJZX7Z17IIzHYe3SSOQNdF+UPjyI1vCKyrbsBC+sS8ehQP1UJb3YdK1PhvigwYu3DlOIyxZU5ja0AjO49QklpgfZTpXP43g3nO1y7iAz3GLPltGczfVDNGk7ajSsnqMbldmqjUK6hTjqLMZm9LAQBuVZftd33jlT4bjdvWQwkAD3zoZ5yBk7cqwxwGCf0mkaQpk676kQNqa54fAZT5kKPqBVSTI0ykHSDvNW9Vh/y/sz4H0NolwFDHqnKeWo9evbcVVcuDKPc69dEMR71jpwdVJyu4jeMoJMaHSRUbhgY+q5d5fSUJ7gZo6Gp9rxdz8mJY3dG88FcbGFxgRjFrEslsn/LvqSLDnswJtk/sdKzPGNs4bFkFf0V0G4p0kSYdACfsvPLYr3rQNwaw6w9+76hGUi2DvvopjaZHat5jmGIwyJdZ7zpcZheLKLzlhEXGjLlyhBou1pe9YvV41L9HsWnlKFbfU1Y4pbdoDgH0iDofw0E6+/86T83Bk3EC+qNGBBGkGQRvOxH+9OPCuHWM6XrhH2vNdiwMkBshUAA89P61u8J4LwIym4tl1IMgXr8qRMyfPMx2BprVwfKyPZJI50WkmUJ9LEEhgCpHY6nf+NbbgfiY4ZWT/Gw+ouWHGgE6tZ0hJ3j6D+oZattf8J8KEQbUgHQr5m+ohWOg1mNN961Fvg2EQylu0ZJGtgIdjMBmdcskAe3UUp6qHf9vyXDTzT2Y3FuF2/KOJwrl8MCM+afNwx09N6ZIXXR4PUkj1HnF8Q27Jm3fUExoDIfpKkZW9j/AAraYzEYbBK7MUtpcXyWC2nZXTdkYLbKMDvBjX3NaVvyjYW0MtkXiFM2wlqxaRTLHMm5Vpc65ZqY6ltbRsp6ZXzo6fCflLtXF8vFE6RFwAnQ8jnnMNfpcMDO6wDVfEOE3rihsHGJsmbY8sl1+kzbILkp6XOhZl9X1z6a4vE/lSYzlsljvmu3cxnlsvYc+QrWX/yj4pzqLXaUzZfbMaUpymq4PP8ARosVc5eQb/A8Q2uHt3nWYIZCMup0DE+obakA++9a3HefYMXrb252zKQD7HY1fifHeLf/AJkeyj+s1hXfE2JcENecg6ESIPxQuLp5/oqq/wDP2KvF2q7D8ZafitS7kmTTWN/iq4UM9gVdT/sD/YqGBE9f1YpQAZ1/lJ7Cd+dAkAwJ0PTfvPMDX8PauaeJDG8B1M6afPTtQDgjRYmN11PYzqf6VDdEdPaT16UDc79xvp36H+f8KRSLcxmIHx/evKl67fM/HOCf771WW9o01AO0dYpkfXWJB10bbkI+elBVbWNmMESRv9nUfw/uaGfqfkk/7+/4U2YHc5ZEiQNdjoJn8e1FQI1b4iZA1O/uR7VNipFYHSOm39eZnWmzHuJOnp60126ojXWInseUj8arFxBvJJ0kFt/uht9o1Go0osKJAP2o0gyDEwem/ShbZSQM0T9oqYHKTAkgbmBTrfEGdjI3In2E/Ijry2qq5xJE+rpzE9ySToN9++tNWNpGW1hFkZ/eLd3l3y1XdxCgelrjAg7JABPu9BMbm9OgkTqI+7B20P46LWO+IKsIy+XqGABDI4gq2uuUz3n40aVuiFJPuLHu6SEMwDB5c9ST3P8Aqo/nzfZmJ0DEx357bdifmlt41NBcfIBp/hs2YRqV2E8oJ3I3qYi+jKMrXSSRrlthY2kiCx7Ab66iKEuqM7rdbGZZ4gdivSSDOh33P9ayReDGPTPIBQDE6fVykVovzyBrtoBEaGBOfpvy5z8YjX2dfQdwM0azGoyk7azFLs7PRDVTjs90diNAcq5eZkW9DBmQHB5bzTi2Cokhz945cp0+zNyRp3iuPw+PvDVT3JZVbNA0kdyOo/322H8QZiZyINx+jV4B2kyp/wBP471DxSR0MWqxy2lsbO35ZJi4siQQtxQvsy+dHt0rFu8Pw7k5lw7MToCMOWPefMprPEM8xetQoJabSqViOp5TrqIpG44hMDF2weyW9f3mBFJcSPTw42v2vyY+L4FgspLWcPJEzntIekhUJHSsRvBWBfVUTTfLiNJ2ggTzrcDjSbfnGo3jJHSZAgUDxVNvPBnYyNOWwWPxq1Oa6+ZPZ433/wBfk5m54HwoOotjt+esI6b2Typv/hHh5WAzQOmKOp7jyeuldCnE1EzfB25D4+zQv49NJxDiTHpAO5jWLZgcpqu1n4k9lFcmvL8nMN4GwcfWw/8AHJ6f/j96RPBGEB/xLvTQsen/ANiui/ObTafnN/Y7emdxM+TrE8ug3qyxxC1aJUXrhO5LAt1EZhbie1Usk+rIcF4evmYBuZtOh2MRI215bfgOVDzTyIjfeees6dfaq2YBSemgMyBGsiIkCNx33ihkcxuCcpCN9QEnM0bk6pvoedS2eGOO+SL7bkwJmeUCTEHmOn8qR3nnrofaehABmeo/nVLwBr6ySSu0MCWymV0gk7yYinRVK5paIYkAnoAV06EEeqZyzrsQdVtsWX7gBnIU10BmYy8yANwZ/hrVauskzy013iNNzFJh7g0QgnMGhuXWQZkDf+MUTZZiMoBBEn6iSTM/AyzH6u+gl1RLd7sVrkEKFbTeAW1nn066inXE9BrIB0lh0Jnt/SqWM67bgqcxywsiBrs06a6bczUaBrqyn6Y00MldI1MCf49KY6j3ly4v3WNRKkCI0Ebkaxp1NRcZpDHXcQGEdBpz166c6xri7qwDPMaCIWYkxop11HvHSrVcMIMmDBIIIhiMhMmeQJ7nlNAPHHmhzi0Xcj95WETA11mJ6UfzoEelmB35iY021B6xr8b1i2EcGNspIUqfXlIzEZSIB3EGO06VeMOFQsQwfPMDKeaktmMt9qevajYp4Ghr7gqAZ12kyCQZiRp7kmq2vEjQ+rVoidjMkqSWG2kfZ5zSraIUyQ6hmSAF1CwbmvYkLI771RauBlUyA+zjKykgsQAjRoT6NDsTHs6M6ruMrz+hMdwQOWUBidII6dNDIFVm7lk6L11MAwJG++nXpryDNYWSEuEHKT9TRv6WB5iC23NfanW2Qm0MWiSd4IgzMnU7b7dqDKVWJmBPpYAy07AamJ/W1/l3rFayoYlcltiskLmMrodFzT120P4CnayC2W4FVgFLZUX0k6TP05YEdNe1XW7gChHJVoVl8sGCSDlIG4/33iapMbVLmUXVKTIDa6lVJIMjcDUmQBtzFAsILKI66R+JA223/hTLhMxMemJ9OsSDuDO0EjWZj4pc4X0ggEAEZiYkHnEnUq2neI5U7J4F1K3lSQDA0iAOukZZXc9ImaybfGL6ai4wkkBWllJ0MAHSdTtG9Y+Iwsn1DUksQUAjkYMtIhXOkHlFYlq4coygKM7W9TpIXMBE6EBlkwQdOYFGzW5ooyhL3HXkdGniZwP0o0+9bLDtorSDqCJBA9qvfxGC2VFdtozNbST+qWf1fFcu+FaPUwhlgLBBDHNKHuIGo0ExyoYgmJAMQMwPpmYkxuB6ufUd6h4YvkemGvyx2k79eu4684+5MGzdA6lrWvx5lMMSfu3R75df9dcjh8Zdtyqs0gCfUCFMDNKEZW+1AHTsa29jxAA5TEQuoy3BGQyNn+7rs2xG8bnKWNrkdDBqoZXVtP5fg2zYkndbn4qP/NVNu9lJhbkHlmGm2ol+f9KsZqlpQx1A/Cs0z2STfJmDin/ST6s6kZV+mAZJ9QHp1LbSTm7aRSGU6tB+80ZwYlj02Py3Q0LlhlIjVmaJbLsN2ImYEtp+qetLdzZvTDNs2gPqIyllB0IMRrrq1a0ji8TjvRXdwwiBETG8KAYJbKv2pg6e/OKqQHOurROY6hoYyD9P1iBoADrvuayziIdcqwsEkN6QAfSGygSdTz1120qgW2gjORlJAMLEqxEMRqNSp2nWq3M+JPmty11MhRGYmQJGggSW3gkmcugGw30loyBB0KgaHQgiZA6yNR0Me4uWVuCIJUEwFYSJUwSftHp/ZpMWsgMpyiWGsSQXHI7AjYcxRZKhboN4wQNs2oBAjZotnmNDtpuIJqNcDQyP6vSwjVWyhgFII6gkjnNS5lLq2q/eOpg/VtyIhduw61Up2zqcw3ABIX6TzOokHXnJ1NBUo8mQxqkKZOgMAAFgdPw3HbrrWbZIAkqJGYLqpABOukZhIWDvlPUVfbks0KNTJBkwBOXLE/dTnss+7qJWQ2aDpI1GsCY3Ohk/1pmNtbNEtYdzcElYG4OWW3EL6YkFSdSSNarxWFHKQCxLTm0If1BD8cxoToNKug5RAIADZYaNgSszuCrEH+u1Mlz6RJhkkRroDlUtrMgaRsYqaNY6jhg1RjIVYaJmVBmyqqk5SwUE8soO57a6mDj5iGYiTmclhpm1dpIVRtMHvA165126sa6CGmMwk+owp35RBnb2FY152JGQGZIIuSugInaYH1E/tHrBaNOPji2vW5Zi8SAF0goZBGUAAKFcMBuG1gGfbnS3ni2yyT6ZX7wX6iTOgckxrtJ+7VawgyIwdTcBVih9WYMpQLmMQZMwIHxQst5gXzMzQJMQGWPrBPUMo056nSaaMsmPhSLcOwLMqlWZSxB2MMIIHaSNOXvSIVX1MwktOsNAlmzk7EnMcw0BalcM6AShj1MWABIaFYAgageXJnoTzrEvKi63dMuXOqkHQxAywJB9ZPvyk1VEJJ7AB0izliV9MyAACHQktM/TzO46aW4izmX0JEZVOsDYZiAN5jXkQAagtjNByjMAoMEg7gBtdJI+MsdxHvNqCpEhSIy5lXdQRymVkdx1qrJ5Mrv3JZbbpqAFBiY5wp0gBgNdzp0pLuGR29KgkscjBWEwubI/2TEnXoSO1XHEFnEuCWDnquoYaL+7O8fTVdxwj6hwADlyjmARBMw20SNfT7U0LcR8ySehXSRBAk6HTSIHKQfwNi3KBvUZGUjWYEwWMb/OuvanYagZlbWGHMxGonlNw6zz7GlVj6AfSjqVZhpv6RKnRWzNuT1110LJ4Sg22LFh6ZUFisqpEDNBjQfXp26A1ZjEUpmPpyqo1AjeSZnmCukfZMGsfG3FYA3CVZiwUpJzGAMpYCG+1A00IPvfdtZYiJMEmCAAMsbz1gfNNlQfBJSMnhvF2sN5d3W0rATMtaEiYP27Y/hrEgRWxt+J8Ooh7mq+kkKxBO4Ijkdfwrn/ACWzEQpSAwURBEzKtG0g6RH4VjtgUWYltfsEazrmlp6bd6h44t7nQx6tvZP6neYc+hvYtPMENc1B3Gw941rSNaCkRIgodzuWtA8+hOnepUrKPxMwjvFm2VdCecn/ALwI9oNVAzMk6r1/VMn30GvapUp9TzQ/JVZWbkdYB77/AN/A6Csh8KpJBBjKx3O+Ya771KlSz1R7n4jXrIDgAaGJHWTB/nVeIaLdxhoZs7abswIjb7I/CpUoXJB+PsLYtAkiNNTHdfMKn3EmqsVZC5MoALXijHmVBuACfipUqu8wnzGtIDlX7OaI5RBMe00LwkIdvQDpoJHmLoBoNEX8PepUoKfwktYRXt+oTpm1J38wJP8A0kj+O9LibARSyyCl68imToqLYyjU8sx/GhUprmEVyHt2wFIGgzEQNgAmgA5bD8KxMVYVVAUQPToNB6g8/wAhUqVURSdyZBYV7SlhrkLbkaqbqg6fq6d9Z3o4pR6hGmUae6KNOmgH4UKlHeQ/iKLo9bD9ZTvrOh33+KW6o84frSp7jRf5UalWT3euhU1kGzmP1BdDJkfTt/fM01xi6WwxJ9ajUnbywd/cTUqUGtFVzDKQ0gf4btHIEPeEgbTCihhGl0nX9JGuukJoZ3HqOnejUpk9z9d5XjMAn6HQ+plkBmA0UawDvoNae3dLyGJIKTHKWgNA5T2qVKaFLl66mvtXSC0HZpHaDmEH3ANW8PHLkAIk9VUmjUqzJn//2Q=="/>
          <p:cNvSpPr>
            <a:spLocks noChangeAspect="1" noChangeArrowheads="1"/>
          </p:cNvSpPr>
          <p:nvPr/>
        </p:nvSpPr>
        <p:spPr bwMode="auto">
          <a:xfrm>
            <a:off x="63500" y="-1046163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data:image/jpeg;base64,/9j/4AAQSkZJRgABAQAAAQABAAD/2wCEAAkGBhQQEBUUEBQVFBQUFBUUFRYVFBQYFBQXFxYVFxQUFBUXHCYeFxkjGRQVHy8gJCcpLCwsFh8yNTAqNSYrLCkBCQoKDgwOGg8PGiwkHyUsLyosLCwpLCwsLCwsKiwsLCwsLCwsLCwsLCwsLCwsLCwsLCwsLC8sLCwsKiksLCwsLP/AABEIAOMA3gMBIgACEQEDEQH/xAAbAAACAgMBAAAAAAAAAAAAAAABAgADBAUGB//EAEYQAAIBAgQEBQEDCgQEBAcAAAECEQADBBIhMQVBUWEGEyJxgTJCUpEHFCNicoKhscHwM1Oi0RVDkrKDwuLxFiQlY2Rzs//EABoBAAMBAQEBAAAAAAAAAAAAAAABAgMFBAb/xAAyEQACAgECAwUIAgIDAQAAAAAAAQIRAwQhEjFRE0FhofAUIjKBkcHR4QWxUnEjQvEV/9oADAMBAAIRAxEAPwDQk61J96jb0K+wPkSTUk1KlMLBJqTUNSlRVkmgT3qVKVFJgmhNGKEVNFpgmgaagRU0WmIaU1YaUilRSZXNAk05FKRU0WmJPelJpyKUioaKTEJ70pJ605FIRUNFpi5j1oEnrRIoVJYCaUmmilqGikxSTSk96YigRUNFpiEnvTWzrzqEVLQ1+Klos6Ft6FMRrQrsHABUijQpgCpRqRQAsVKNSgLFqUYqUikxSKFNQIqWi0xYoRTUIqaNUxCKBFPFAipaKsqIpSKtIpCKmikysilIqwilIqGi0yo0pqwilIqGi0xDQijUqSxTSkU5oRUtFJlZFG0NaJFG1v8AFZtFpm/I/nQpjQiuscUFCKahQIFCmqRQFCxUijUpiFqUaFAAihTUIpDsFLFPFCk0WmJFQimigRUtGiYhFKRVkUCKktMpIpSKtIpCKhotMrIpCKtIpSKhotMpigRVhFKRUNFpiUIpqFSWKRRtrrUimtb1DRSZvWGtCKcihFdI5AsVIpooUALUpoqRQAsUIp6FMQsUIp4oRQAkVbglVryK2xZQRqJBYAwfnltSxVmFtBrtsGf8RCCDDA5hqp5GoyN8LovGlxKzGAoxQtTENuOYHpPQjoeq8u4g08VadqyGmnQlCKeKEUAmJFAinihSotTEilK1aRSkVDRopFJWly1fFKVqXE0UigrSFKyCtKVqHEtSMcrSlayCtIVqHEtSKMtNbGtOVo211qGi1I3jLQirGFCK9xyrK4qRTxUigLEy0CKsihFAyvLUIqyKhFAyuKhQgAkEAyQSDBAMEg89QRpzFbDFcMy2LN5ZK3MyN+pdQnMunIrDDnv0rPw2E8/h1yNXwl3zO/lXQM4HYOub4PWsnkSSfjX2/s0WNu14X9/6NCiSQNpIEnYSQJPbWshLBtYkI29u+EaNpS5lMTy0rHK9Pj+ldB4ww+XiBYfTdNm+vs4Wf9StRKXvcPVP15jjH3eLo19/wabh3Dmv3MikA5bjyZiLaljtryj5rEFdV4Gw037zRtZuqPdlf+i1yq/SPYfypxnc5R6V52S41BPrf2G8hsueDlzZM3LNGbL7xrVcV0niXAfm2HwlhhD5Ll+5+3dZQAf2VTL8Vgf8MCYM33Gty6LdnUjRMzXrkD6hoEHck0RypxUurpfX0xyxNSa6K39PSNURQIrJxeEa07JcGV1MMJBgwDBI0nWqIrVO1aMmqdFZFCKsihFMViRSkU8UIqWi1IQigVp4oRUtGqkVFaUrV0UpWoaNFIoK0ba61YVooutQ0WmbkrS5atIoRXoObaK8tSKsipFA7RVFSKsipFAFUVbhMSbVxbi7owb3g6jvIkfNDLQK0nvsxptbo6Xi6jCBrGUNhMSwv223e36QD5XKVJQ6/UsD7RIb8nrhcXcs3IK3rLow3VipDfIKl/g1l8MRMXwtkuMFbDE5HY6LoTak9CGNv4HSuP4Xx/8ANeI4MMrHzL6W50hcx8tlPcZxXKlNRhOMvT7n8zrRi5ThKPpd6+RfxfhZw2Iey32GgH7yGCjfKkfM10fjbCzYwN8DU2ltH90Ky/8An/GsT8uHGL+F8jy0sG3eOU3GtTfR7ZzZQ+aMhV9svI69N94n4liMNwTzsHcyXbJXXKjZl8022Uh1I2YGe1Yy1nFwyrdc/G0bR0nC5RvZ8vCmY/gTAwtxz9pr4GnJVyg/iWrlfCHCxicXZtmCoIe5+ygBIPucq/vV6F4Fxl/EYPD3sS2e9dsF2bKg+pmKQFAAGXLyrX/ku4xisbavXsWUaLnk2itpEZgoDMzFd5LKI0+k1PtjXE6+Ly5leyJ8Kvl58jTeL8O+M4r5NveLdqfujL5lxz2HmE/Fb3H8LQ4tFKxhOG4dbhHJn1dV76W1Ynt3qzwXjreLxeNvrh/La1ffD+aLjML0H1NkIhGhUkjeat/KBj1tYIqkTiXAnqsBnb/pVV+RTjmeSUMcelfPvf0sHiWOM8ku93+F9Tyy/eNxmd9WclmP6zGT/E1XFOVoFa7qOI/ESKEU9CKZIhFKRVuWlIoArioRTkUIoCys0Ip4oEUqLUhCKNtdaMU1sa1DRqpG4K0MtWkUIrWjj9qV5aEVbFDLRRSyFcVIqzLQy0UUsgkUIqzLQy0qLWQqxN9xadFYhbmXOPvZCSn4EzR8cYTKFxFsajycbb9yFuNHTXzB8CjcXQ+1bXxHgieHYJyNGwzWj3AByD5RjXP1MFxV129fQ6mkyNwb6NP19TqfyycI/OOFXCBLWbtq6vYZwjn/AKLjVs8Tw/z+F4mydc9vFW/mbkfxitnxHBg4RrZ2FoLrr9IHX2puCD9D/wCJd/8A6NXC/wCp338fyE4FgfJs2Le3l2LVv/pRB/SsLwTwj80wVu2RBm7cb3uXXfl2Kj4rega0YqGykjQ+BeEnDYG0rCHfPeudc11y5nuAVH7orkfym4otikSdLdoH964xJ/gq16YBXlPjxf8A5+77Wo9vLX+s10P49XmvwPDr3WGvFHMxQirStLFd84FleWlK1aRQigdlRFCrCtKVoASKBFORQimBXFCKsihFAFZFG2utNFG2NaATN0y0MtZJSh5daWj5ztDGy1MtZHl0PLo2H2hRFSKv8uh5dGw+1ZRFSKuNuolgsQqgkkgAAaknYDvQ6NI5W3Ri3bbMMqCXchEA3LMYUCvQ/EfBgbeAwi6xdQH/APXatHzW9oMfvCs7w94STDqjXBmvKS88lYqUAHWFZxPVj2jeHCr5guEeoKUB6KSGYAdyqz+yOlfO6vVKc1w8kfa6DRvFi/5Ob8vA1/ifiYw+GZjuzJaUdWuuqAa/tE+wp8A/l4TMeSXLn/cw/hFcP+UjiLX8XhMJaOn5xaLRzuZpA/dVW+Sehrq/GmJFjh14AxNsWEk87kWxHeGn4rwVyR0eLm+hncG4l+cYexeH/Os27kTtnRWiexMUeG8UF25iE2bD3vLYTyZEuo3aVuAfBrmfyeYv/wCnInPDu9r4B8y3/ouAfFYHEuKfmHGmvkxYxVqwL3QaFUu/uFDP6rP0o4Q7RUmei15/+UnhZFy3fA9LL5bdmWSk+4JH7td8GqnH4FL9prdwSjCD16gg8iCJB7Vpp8vZZFIjUYe1xuP0PEitArW44/4ffCXMr+pD9Dxow6How5j5GlasrX00JKcVKPI+WncJOMlTRSUpStXEUCKYJplJWgRVxWlK0FFJFKVq4pSlaYWUkUIq4rSlaYjrvBPgu1jLL3b5fS4UUI2UEBVLE6GdWj4rH8ceGrWDuWRZDBXR5zMWOZWXWT2asfw540uYe35dlrbKpIOmaGZ2YkwRry+Kq8R+IHxjILhByBoyplgtEjqfpFcmGbJLVuNut/8AXI6s8eOOl4qV7f75mWbVDyqzzZoeTXu7Y+O9nZgm1Q8qs82KU2afbIXs7MI26HlVnNYiJ0LTlBH1RqcoP1QOlZfDOBviGhBCj6nP0r/ue38qT1EUrbKjo8kpKMVuzU4bBtcfJbUsx5Df/wBu9d74b8LrhvW8NdI3GyA7he/U/wBN83h3CrWEU5RBMBnOrt0H/pFZ1pydSIHIfa9z09q5Gq1ry+7HZf2fW/x38RHTVkyby8l+x61fGeK+WpVGAeNW5WwftGdM0bD2O1V8T46qA5WUKJzXGIyiPspOjN31A7nSuIxfiEXc6rK2Vlnc6s4P1Eg8yATqZMcht4YwcjsZMqgjI8L8KF7inmQMuGtF5BaPMvSloerUkWxdJJ19QNb/AMWKMQ4sa5URnf0BlLMjC2sHmBLfI61PCCHD4A374PmXycQ4MZoaFw9rTmLS2ljqTWtvY1lxGVozG2zXG11JZ80A8gNI6AU+btEv3YqLMLwvY/NbjW2b04hQFkQwu2VJ9WsEtbL7f5Yq/wATcOOIRIBLLntkhQzZW9dtoPIOrjX78c61lom5bMAJmuKyuogW7olrdwzvDBQV3IMV0fD8V56K/wBHmAow/wAq4Gyup/YuLHcCdjWm92Yxpxo1vg/xG2GUWMXnFoQLd10K+XmAIt3J2TkHmB9JIABrvVeuC4xiVgaQwgwVOUoWIZT0yuCIPX8auB+Inw4AUF7IGtkx5loT/wAhiYKj/LJj7pXYw4d5rHKk+Fnf4rC276MlwK6nRgeR3HcHmDvXn/H/AAPcsS9mblveN7iDuB9Y7jXtzrsbN23ikF3D3NfpFxNxG6XEYawTqjCRPKalnjuRymJARhrmWchE6NGpUd9R1IOla4NRPC/d5dCNTpceoXvc+5nk+WlK16bxvwdaxU3LRFu42uZdbb92A/7h8zXA8R4Xcw75LqlTy+6w6q2xFd7Bqcedbc+h8xqtLl0r97ddfXI15Wly1dlqZa9FHnjmKCtLlrIKUpSlRrHImUFKXLWRl/vWr8Fwm7fP6G2z9wIUe7n0j8aTairZrH3nSMPgjFMRaLR6biEROwc6a89R+NW4/C+XfuJ912/AmVP4EV0vDPyfFWD37iIZkrbAZjDZhmcwP510Vzw9hHuF3TOzAAy7x6VVQYUgAwornvVwhLrt3el4nRWknOPTfv8AT8DXeNOInA4F7tkIzm7atgMgKgMxVgAIJMKTM7mtTwLjFzGWhcvIiNlWQilAZNyfSSYgBfxq/A+J7mPxNi2La2ct3zw2drpOQXBlIKICD5v8KXxnhSmLS7mk3bbkiAAuQImm5M865GCfvHR1WGM8dGYbVazxVaK4HEtqIsuQY5x6f4xWz4DhGuYWyFGZmsKfxXcnYDXnW34b4VsYUrdvHPcRdFzRatxPqW2SFnU/pG+Ir05M3Dsc/TaJSbk3yZevhw3mwdx2KjD2zoJDsXtW1+oGVAymedZ/EuO2sNbzMwC7AmWk7ZUUeq606QPxrj/EP5RZPl4UC4SYmGKEkwFVRreJ+FPINvWfwHgHkkYviBNzEt/h2yQxt6fSi7Z46QqDpqa83Z8Kuf07zr9opOofXuOh4dcYob2IXytJCuwLKvW4R6UP6i6DmSdtP4j8VJbUhpAIlbYkXLo6v/l2yRsdTz+6dDx3x5nbLaZXdfu+q1b1gZTtducs2w5DryN68zsWclmYySSZPuY/uKqGK92ZZM9bRMviXGLmIYG4RA+lVEKvLQdeXx8VV4awdzGYxbGvks36YHY27cNc7jMMiE7RdHUVjZe53/sfz/uY7vwVh1weEu468JLKRbHPywdFB6vcP+la2yOo0jHCuKdsy/HXiVLdxLBaDKsxgkBmIyyRtCkn94dBWqXHLcxN5kZXXK+bKSxBAUEENsB251z7X/PxFt7qqX83Oz9SWJ1g6BVBA6AVRg7KBrr5RORzOoPqZNd+rExymslClRUsnE7OjtuPL1OgYGY10DQAOmm/vV3Drht4l1JHlYhwNPsYj1hSOq3ETJP3kT72vN28WwttrOwEkxBD6xty96lu6rWltMxUhVC3DqystyUug/ZKtDa9BVcJEZ0dXxlsh8wSDcBB+6xGUXkYdGXJc981cxdwykDSIMKQYIjp/Gut4djDj8JnUZbwJJVT9GJtAh1U/ddWJHa4tcku0iNROhnluRrHx/tSix5I0xcDxa7hLge2+VjuSJS4BMLeSZaOTCCORFdzhOMWOKW/KYtZvgFlAb1oY/xbFzQXF6jp9SjQ15lj8OQxJ269O1U2cSVIIOxDCCQVYbMjAyrdxRKF7orHkcdnyO5/43i+GXQmKXMhPpv2hNu6Bublkn0t1ykH3FdVh+O4bG28t3KVYgamUzcofQo3QNlPSa5Pg/ja3ftmxxGHQ7XiIK9DeC/QRyurA11C7nW8c4FcwNwMjE2ngW7yxDAiRbugemehPpYbQdBmlv0Zs3t1ib7jngV7cth5uJzX/mL8fbHtr2NaCzwtn2KDSYZwCNY1XcGRt2NZ/AvH1yyArwybCAco7ZdSn7sgfcrr7NzD40Bkby3cQYy/pB9pej98pDDnFe1a7NBU6fic1/xWmyS4o2vCzhDwfT/FtT0BuE/iEiqMTgvLtl2dCq7xnmO2ZRJnQDnIrB8VXr+Au5cV5gB0S4gPks0jKFeQAxUNIaDzPWtFd8Qtc9Ls5GhGa6rCR2FxjOvT8KyX8llbr7G3/wAnDFX92brD+I7VrUWfNbkX+keybH3IPxV978ouIOgQAcvUYHwBp8VyjY4VX+dg9KJ6jids1x6dQVRVHSv45xJ6fgf5kmq18X3ydS3wVj/trn/PFWWbon4rF50bLEa7gXFb3D76X1dg+cgKALiXQd7bdD157RBr2Wzh7nFfIukC1aSyRduwchdmUstgPq66EZjC/tbVyfBvBuFwZN3GvbdZ9NmypbzCuoa6qAkDmAQPjeszjvje9e9NlLlm0BlUKjBiNBJIHp0jYz3NY4oO95JfNevXcKU6W6bOw4j4sw/DrS2LALMiKgEjN6RANwxCnTmJ/VjUcFxPjl/GuFMtmYBbSTBY7aTLt3YmOwrQI99hpYdZcKM2UCD9sywAHXpXccNvW+HWQ1gfnWLZfXdtgMlkHQ27RPPaWIk9NlHqWTDD4Xb6+uRm1kyfFsuht+D8HtcLXzcQVfE5eZPl4cNIGoElm1GgLNBCiJNcT4p8cXMS7KrMts6MYh7g+6R9hOiA92JNY/Esdib5llJgk6sAoJ3IknU6SxknqaxThr8f4ds+7of5ms+0x3xSkm/9jblXDFUjUW8UbbZgfgxBHT++3tW8wmPS6PTExqDEjTty7jt2Bo/4ddDfRh+XSB8xP/t70y4fEQYFkfdGZlA66qsjsf7B7Rj/AMkQ4N9xuOF8POJvJZX7Z17IIzHYe3SSOQNdF+UPjyI1vCKyrbsBC+sS8ehQP1UJb3YdK1PhvigwYu3DlOIyxZU5ja0AjO49QklpgfZTpXP43g3nO1y7iAz3GLPltGczfVDNGk7ajSsnqMbldmqjUK6hTjqLMZm9LAQBuVZftd33jlT4bjdvWQwkAD3zoZ5yBk7cqwxwGCf0mkaQpk676kQNqa54fAZT5kKPqBVSTI0ykHSDvNW9Vh/y/sz4H0NolwFDHqnKeWo9evbcVVcuDKPc69dEMR71jpwdVJyu4jeMoJMaHSRUbhgY+q5d5fSUJ7gZo6Gp9rxdz8mJY3dG88FcbGFxgRjFrEslsn/LvqSLDnswJtk/sdKzPGNs4bFkFf0V0G4p0kSYdACfsvPLYr3rQNwaw6w9+76hGUi2DvvopjaZHat5jmGIwyJdZ7zpcZheLKLzlhEXGjLlyhBou1pe9YvV41L9HsWnlKFbfU1Y4pbdoDgH0iDofw0E6+/86T83Bk3EC+qNGBBGkGQRvOxH+9OPCuHWM6XrhH2vNdiwMkBshUAA89P61u8J4LwIym4tl1IMgXr8qRMyfPMx2BprVwfKyPZJI50WkmUJ9LEEhgCpHY6nf+NbbgfiY4ZWT/Gw+ouWHGgE6tZ0hJ3j6D+oZattf8J8KEQbUgHQr5m+ohWOg1mNN961Fvg2EQylu0ZJGtgIdjMBmdcskAe3UUp6qHf9vyXDTzT2Y3FuF2/KOJwrl8MCM+afNwx09N6ZIXXR4PUkj1HnF8Q27Jm3fUExoDIfpKkZW9j/AAraYzEYbBK7MUtpcXyWC2nZXTdkYLbKMDvBjX3NaVvyjYW0MtkXiFM2wlqxaRTLHMm5Vpc65ZqY6ltbRsp6ZXzo6fCflLtXF8vFE6RFwAnQ8jnnMNfpcMDO6wDVfEOE3rihsHGJsmbY8sl1+kzbILkp6XOhZl9X1z6a4vE/lSYzlsljvmu3cxnlsvYc+QrWX/yj4pzqLXaUzZfbMaUpymq4PP8ARosVc5eQb/A8Q2uHt3nWYIZCMup0DE+obakA++9a3HefYMXrb252zKQD7HY1fifHeLf/AJkeyj+s1hXfE2JcENecg6ESIPxQuLp5/oqq/wDP2KvF2q7D8ZafitS7kmTTWN/iq4UM9gVdT/sD/YqGBE9f1YpQAZ1/lJ7Cd+dAkAwJ0PTfvPMDX8PauaeJDG8B1M6afPTtQDgjRYmN11PYzqf6VDdEdPaT16UDc79xvp36H+f8KRSLcxmIHx/evKl67fM/HOCf771WW9o01AO0dYpkfXWJB10bbkI+elBVbWNmMESRv9nUfw/uaGfqfkk/7+/4U2YHc5ZEiQNdjoJn8e1FQI1b4iZA1O/uR7VNipFYHSOm39eZnWmzHuJOnp60126ojXWInseUj8arFxBvJJ0kFt/uht9o1Go0osKJAP2o0gyDEwem/ShbZSQM0T9oqYHKTAkgbmBTrfEGdjI3In2E/Ijry2qq5xJE+rpzE9ySToN9++tNWNpGW1hFkZ/eLd3l3y1XdxCgelrjAg7JABPu9BMbm9OgkTqI+7B20P46LWO+IKsIy+XqGABDI4gq2uuUz3n40aVuiFJPuLHu6SEMwDB5c9ST3P8Aqo/nzfZmJ0DEx357bdifmlt41NBcfIBp/hs2YRqV2E8oJ3I3qYi+jKMrXSSRrlthY2kiCx7Ab66iKEuqM7rdbGZZ4gdivSSDOh33P9ayReDGPTPIBQDE6fVykVovzyBrtoBEaGBOfpvy5z8YjX2dfQdwM0azGoyk7azFLs7PRDVTjs90diNAcq5eZkW9DBmQHB5bzTi2Cokhz945cp0+zNyRp3iuPw+PvDVT3JZVbNA0kdyOo/322H8QZiZyINx+jV4B2kyp/wBP471DxSR0MWqxy2lsbO35ZJi4siQQtxQvsy+dHt0rFu8Pw7k5lw7MToCMOWPefMprPEM8xetQoJabSqViOp5TrqIpG44hMDF2weyW9f3mBFJcSPTw42v2vyY+L4FgspLWcPJEzntIekhUJHSsRvBWBfVUTTfLiNJ2ggTzrcDjSbfnGo3jJHSZAgUDxVNvPBnYyNOWwWPxq1Oa6+ZPZ433/wBfk5m54HwoOotjt+esI6b2Typv/hHh5WAzQOmKOp7jyeuldCnE1EzfB25D4+zQv49NJxDiTHpAO5jWLZgcpqu1n4k9lFcmvL8nMN4GwcfWw/8AHJ6f/j96RPBGEB/xLvTQsen/ANiui/ObTafnN/Y7emdxM+TrE8ug3qyxxC1aJUXrhO5LAt1EZhbie1Usk+rIcF4evmYBuZtOh2MRI215bfgOVDzTyIjfeees6dfaq2YBSemgMyBGsiIkCNx33ihkcxuCcpCN9QEnM0bk6pvoedS2eGOO+SL7bkwJmeUCTEHmOn8qR3nnrofaehABmeo/nVLwBr6ySSu0MCWymV0gk7yYinRVK5paIYkAnoAV06EEeqZyzrsQdVtsWX7gBnIU10BmYy8yANwZ/hrVauskzy013iNNzFJh7g0QgnMGhuXWQZkDf+MUTZZiMoBBEn6iSTM/AyzH6u+gl1RLd7sVrkEKFbTeAW1nn066inXE9BrIB0lh0Jnt/SqWM67bgqcxywsiBrs06a6bczUaBrqyn6Y00MldI1MCf49KY6j3ly4v3WNRKkCI0Ebkaxp1NRcZpDHXcQGEdBpz166c6xri7qwDPMaCIWYkxop11HvHSrVcMIMmDBIIIhiMhMmeQJ7nlNAPHHmhzi0Xcj95WETA11mJ6UfzoEelmB35iY021B6xr8b1i2EcGNspIUqfXlIzEZSIB3EGO06VeMOFQsQwfPMDKeaktmMt9qevajYp4Ghr7gqAZ12kyCQZiRp7kmq2vEjQ+rVoidjMkqSWG2kfZ5zSraIUyQ6hmSAF1CwbmvYkLI771RauBlUyA+zjKykgsQAjRoT6NDsTHs6M6ruMrz+hMdwQOWUBidII6dNDIFVm7lk6L11MAwJG++nXpryDNYWSEuEHKT9TRv6WB5iC23NfanW2Qm0MWiSd4IgzMnU7b7dqDKVWJmBPpYAy07AamJ/W1/l3rFayoYlcltiskLmMrodFzT120P4CnayC2W4FVgFLZUX0k6TP05YEdNe1XW7gChHJVoVl8sGCSDlIG4/33iapMbVLmUXVKTIDa6lVJIMjcDUmQBtzFAsILKI66R+JA223/hTLhMxMemJ9OsSDuDO0EjWZj4pc4X0ggEAEZiYkHnEnUq2neI5U7J4F1K3lSQDA0iAOukZZXc9ImaybfGL6ai4wkkBWllJ0MAHSdTtG9Y+Iwsn1DUksQUAjkYMtIhXOkHlFYlq4coygKM7W9TpIXMBE6EBlkwQdOYFGzW5ooyhL3HXkdGniZwP0o0+9bLDtorSDqCJBA9qvfxGC2VFdtozNbST+qWf1fFcu+FaPUwhlgLBBDHNKHuIGo0ExyoYgmJAMQMwPpmYkxuB6ufUd6h4YvkemGvyx2k79eu4684+5MGzdA6lrWvx5lMMSfu3R75df9dcjh8Zdtyqs0gCfUCFMDNKEZW+1AHTsa29jxAA5TEQuoy3BGQyNn+7rs2xG8bnKWNrkdDBqoZXVtP5fg2zYkndbn4qP/NVNu9lJhbkHlmGm2ol+f9KsZqlpQx1A/Cs0z2STfJmDin/ST6s6kZV+mAZJ9QHp1LbSTm7aRSGU6tB+80ZwYlj02Py3Q0LlhlIjVmaJbLsN2ImYEtp+qetLdzZvTDNs2gPqIyllB0IMRrrq1a0ji8TjvRXdwwiBETG8KAYJbKv2pg6e/OKqQHOurROY6hoYyD9P1iBoADrvuayziIdcqwsEkN6QAfSGygSdTz1120qgW2gjORlJAMLEqxEMRqNSp2nWq3M+JPmty11MhRGYmQJGggSW3gkmcugGw30loyBB0KgaHQgiZA6yNR0Me4uWVuCIJUEwFYSJUwSftHp/ZpMWsgMpyiWGsSQXHI7AjYcxRZKhboN4wQNs2oBAjZotnmNDtpuIJqNcDQyP6vSwjVWyhgFII6gkjnNS5lLq2q/eOpg/VtyIhduw61Up2zqcw3ABIX6TzOokHXnJ1NBUo8mQxqkKZOgMAAFgdPw3HbrrWbZIAkqJGYLqpABOukZhIWDvlPUVfbks0KNTJBkwBOXLE/dTnss+7qJWQ2aDpI1GsCY3Ohk/1pmNtbNEtYdzcElYG4OWW3EL6YkFSdSSNarxWFHKQCxLTm0If1BD8cxoToNKug5RAIADZYaNgSszuCrEH+u1Mlz6RJhkkRroDlUtrMgaRsYqaNY6jhg1RjIVYaJmVBmyqqk5SwUE8soO57a6mDj5iGYiTmclhpm1dpIVRtMHvA165126sa6CGmMwk+owp35RBnb2FY152JGQGZIIuSugInaYH1E/tHrBaNOPji2vW5Zi8SAF0goZBGUAAKFcMBuG1gGfbnS3ni2yyT6ZX7wX6iTOgckxrtJ+7VawgyIwdTcBVih9WYMpQLmMQZMwIHxQst5gXzMzQJMQGWPrBPUMo056nSaaMsmPhSLcOwLMqlWZSxB2MMIIHaSNOXvSIVX1MwktOsNAlmzk7EnMcw0BalcM6AShj1MWABIaFYAgageXJnoTzrEvKi63dMuXOqkHQxAywJB9ZPvyk1VEJJ7AB0izliV9MyAACHQktM/TzO46aW4izmX0JEZVOsDYZiAN5jXkQAagtjNByjMAoMEg7gBtdJI+MsdxHvNqCpEhSIy5lXdQRymVkdx1qrJ5Mrv3JZbbpqAFBiY5wp0gBgNdzp0pLuGR29KgkscjBWEwubI/2TEnXoSO1XHEFnEuCWDnquoYaL+7O8fTVdxwj6hwADlyjmARBMw20SNfT7U0LcR8ySehXSRBAk6HTSIHKQfwNi3KBvUZGUjWYEwWMb/OuvanYagZlbWGHMxGonlNw6zz7GlVj6AfSjqVZhpv6RKnRWzNuT1110LJ4Sg22LFh6ZUFisqpEDNBjQfXp26A1ZjEUpmPpyqo1AjeSZnmCukfZMGsfG3FYA3CVZiwUpJzGAMpYCG+1A00IPvfdtZYiJMEmCAAMsbz1gfNNlQfBJSMnhvF2sN5d3W0rATMtaEiYP27Y/hrEgRWxt+J8Ooh7mq+kkKxBO4Ijkdfwrn/ACWzEQpSAwURBEzKtG0g6RH4VjtgUWYltfsEazrmlp6bd6h44t7nQx6tvZP6neYc+hvYtPMENc1B3Gw941rSNaCkRIgodzuWtA8+hOnepUrKPxMwjvFm2VdCecn/ALwI9oNVAzMk6r1/VMn30GvapUp9TzQ/JVZWbkdYB77/AN/A6Csh8KpJBBjKx3O+Ya771KlSz1R7n4jXrIDgAaGJHWTB/nVeIaLdxhoZs7abswIjb7I/CpUoXJB+PsLYtAkiNNTHdfMKn3EmqsVZC5MoALXijHmVBuACfipUqu8wnzGtIDlX7OaI5RBMe00LwkIdvQDpoJHmLoBoNEX8PepUoKfwktYRXt+oTpm1J38wJP8A0kj+O9LibARSyyCl68imToqLYyjU8sx/GhUprmEVyHt2wFIGgzEQNgAmgA5bD8KxMVYVVAUQPToNB6g8/wAhUqVURSdyZBYV7SlhrkLbkaqbqg6fq6d9Z3o4pR6hGmUae6KNOmgH4UKlHeQ/iKLo9bD9ZTvrOh33+KW6o84frSp7jRf5UalWT3euhU1kGzmP1BdDJkfTt/fM01xi6WwxJ9ajUnbywd/cTUqUGtFVzDKQ0gf4btHIEPeEgbTCihhGl0nX9JGuukJoZ3HqOnejUpk9z9d5XjMAn6HQ+plkBmA0UawDvoNae3dLyGJIKTHKWgNA5T2qVKaFLl66mvtXSC0HZpHaDmEH3ANW8PHLkAIk9VUmjUqzJn//2Q=="/>
          <p:cNvSpPr>
            <a:spLocks noChangeAspect="1" noChangeArrowheads="1"/>
          </p:cNvSpPr>
          <p:nvPr/>
        </p:nvSpPr>
        <p:spPr bwMode="auto">
          <a:xfrm>
            <a:off x="63500" y="-1046163"/>
            <a:ext cx="2114550" cy="2162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D:\Documents and Settings\Администратор\Мои документы\Мои рисунки\Новая папка (4)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0" name="Picture 6" descr="D:\Documents and Settings\Администратор\Мои документы\Мои рисунки\Новая папка (4)\Новая папка\untitle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071546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1" name="Picture 7" descr="D:\Documents and Settings\Администратор\Мои документы\Мои рисунки\Новая папка (4)\Новая папка\imagesCAMXTIJ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428736"/>
            <a:ext cx="2609850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586432"/>
                </a:solidFill>
              </a:rPr>
              <a:t>Декоративно-ужиткове          Художня</a:t>
            </a:r>
            <a:br>
              <a:rPr lang="uk-UA" sz="4000" dirty="0" smtClean="0">
                <a:solidFill>
                  <a:srgbClr val="586432"/>
                </a:solidFill>
              </a:rPr>
            </a:br>
            <a:r>
              <a:rPr lang="uk-UA" sz="4000" dirty="0" smtClean="0">
                <a:solidFill>
                  <a:srgbClr val="586432"/>
                </a:solidFill>
              </a:rPr>
              <a:t>          мистецтво                       фотографія    </a:t>
            </a:r>
            <a:endParaRPr lang="ru-RU" sz="4000" dirty="0">
              <a:solidFill>
                <a:srgbClr val="586432"/>
              </a:solidFill>
            </a:endParaRPr>
          </a:p>
        </p:txBody>
      </p:sp>
      <p:pic>
        <p:nvPicPr>
          <p:cNvPr id="26626" name="Picture 2" descr="D:\Documents and Settings\Администратор\Мои документы\Мои рисунки\Новая папка\untitled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29000"/>
            <a:ext cx="2779142" cy="30956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29" name="Picture 5" descr="D:\Documents and Settings\Администратор\Мои документы\Мои рисунки\7754306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D:\Documents and Settings\Администратор\Мои документы\Мои рисунки\Новая папка (6)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928802"/>
            <a:ext cx="1844728" cy="12144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28" name="Picture 4" descr="D:\Documents and Settings\Администратор\Мои документы\Мои рисунки\Новая папка (5)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6616" y="1643050"/>
            <a:ext cx="1412297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30" name="Picture 6" descr="D:\Documents and Settings\Администратор\Мои документы\Мои рисунки\5187995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786322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Picture 8" descr="D:\Documents and Settings\Администратор\Мои документы\Мои рисунки\466306_61b557c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214554"/>
            <a:ext cx="1500198" cy="1380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68</Words>
  <Application>Microsoft Office PowerPoint</Application>
  <PresentationFormat>Экран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   художня культура</vt:lpstr>
      <vt:lpstr>Цей курс спрямований на допомогу дітям . Також  його може пройти кожен, хто бажає поглибити свої знання з теми “ Візуальні види мистецтва. ”</vt:lpstr>
      <vt:lpstr>          графіка                живопис</vt:lpstr>
      <vt:lpstr>                  Скульптура</vt:lpstr>
      <vt:lpstr>                   Архітектура</vt:lpstr>
      <vt:lpstr>Декоративно-ужиткове          Художня           мистецтво                       фотографія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76</cp:revision>
  <dcterms:modified xsi:type="dcterms:W3CDTF">2012-02-13T13:18:28Z</dcterms:modified>
</cp:coreProperties>
</file>