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F48E9-BD29-488C-9971-1D9B36A72B25}" type="datetimeFigureOut">
              <a:rPr lang="ru-RU" smtClean="0"/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A4384-F47D-44B2-8FFF-23DD1050F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9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B0911-E483-4031-86D1-DCA57A670F5A}" type="slidenum">
              <a:rPr lang="uk-UA">
                <a:solidFill>
                  <a:prstClr val="black"/>
                </a:solidFill>
              </a:rPr>
              <a:pPr/>
              <a:t>1</a:t>
            </a:fld>
            <a:endParaRPr lang="uk-UA">
              <a:solidFill>
                <a:prstClr val="black"/>
              </a:solidFill>
            </a:endParaRPr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40963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5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6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7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8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89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0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1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4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5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6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7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8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0999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0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1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2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3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4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5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6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7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8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09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1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2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3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4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5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6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7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8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19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0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1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2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4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5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6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7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29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0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1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2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3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4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5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6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8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39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0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5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6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8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49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4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5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6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7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8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59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0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1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2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3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4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5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6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7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8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69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0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1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2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3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4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5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6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7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8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79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0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1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2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3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4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5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6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7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8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89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0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1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2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3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4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5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6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7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8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099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0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1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2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3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4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5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6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7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8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09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0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1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2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3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4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5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6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7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8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19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0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1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2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3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4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5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6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7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8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29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0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1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2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3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4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5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6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7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8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39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0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1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grpSp>
        <p:nvGrpSpPr>
          <p:cNvPr id="41142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41143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4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5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6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47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sp>
        <p:nvSpPr>
          <p:cNvPr id="41148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1149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150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1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1152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21C7A8-E873-4024-A5F0-1CBC5862452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41153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41154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5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6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7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8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59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0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1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2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3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4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5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6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7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8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  <p:sp>
          <p:nvSpPr>
            <p:cNvPr id="41169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ru-RU">
                <a:solidFill>
                  <a:srgbClr val="8383AD"/>
                </a:solidFill>
                <a:latin typeface="Arial" charset="0"/>
              </a:endParaRPr>
            </a:p>
          </p:txBody>
        </p:sp>
      </p:grpSp>
      <p:pic>
        <p:nvPicPr>
          <p:cNvPr id="41170" name="Picture 210" descr="posbul1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83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E72A2-8DAC-45B6-AEBC-DFDB3B604CE5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8F50E-3E4E-499E-ABB9-8F7654AED2A3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0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EF13B-30A4-4B36-85AC-72A82E23BBF6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5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03014-FDDC-4ECB-B08B-BDA72164EF4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5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84A54-5F2D-4512-951B-BE03E8EC8F3B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5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92BAB-48DF-4C0E-9185-01020C86426C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9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BF858-67A7-4648-BFB0-D8E3576B8061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53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D8C0A-95B6-447E-A0D2-31233D0A08EB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87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A25A6-B157-4714-857A-CDD041CD8B49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50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8383A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683AF-7AD9-4EEB-A792-78DEF6A21394}" type="slidenum">
              <a:rPr lang="ru-RU">
                <a:solidFill>
                  <a:srgbClr val="8383AD"/>
                </a:solidFill>
              </a:rPr>
              <a:pPr/>
              <a:t>‹#›</a:t>
            </a:fld>
            <a:endParaRPr lang="ru-RU">
              <a:solidFill>
                <a:srgbClr val="8383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2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8383AD"/>
              </a:solidFill>
            </a:endParaRP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E9A696-D62A-4E10-AA7A-0F59BD25F2DE}" type="slidenum">
              <a:rPr lang="ru-RU">
                <a:solidFill>
                  <a:srgbClr val="8383A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8383AD"/>
              </a:solidFill>
            </a:endParaRP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9944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9945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39946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7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8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49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1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39952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3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5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57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399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0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1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2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3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39964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5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68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69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39970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1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2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3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  <p:grpSp>
          <p:nvGrpSpPr>
            <p:cNvPr id="39975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9976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39977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78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79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39980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1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39983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4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39986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87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88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39989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0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1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39992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3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4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39995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6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  <p:grpSp>
            <p:nvGrpSpPr>
              <p:cNvPr id="3999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39998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  <p:sp>
              <p:nvSpPr>
                <p:cNvPr id="39999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ru-RU">
                    <a:solidFill>
                      <a:srgbClr val="8383AD"/>
                    </a:solidFill>
                    <a:latin typeface="Arial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2287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2" name="Rectangle 10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72400" cy="587375"/>
          </a:xfrm>
        </p:spPr>
        <p:txBody>
          <a:bodyPr/>
          <a:lstStyle/>
          <a:p>
            <a:r>
              <a:rPr lang="uk-UA">
                <a:latin typeface="Arial" charset="0"/>
              </a:rPr>
              <a:t>Види транспорту</a:t>
            </a:r>
            <a:endParaRPr lang="ru-RU">
              <a:latin typeface="Arial" charset="0"/>
            </a:endParaRPr>
          </a:p>
        </p:txBody>
      </p:sp>
      <p:sp>
        <p:nvSpPr>
          <p:cNvPr id="44044" name="AutoShape 12"/>
          <p:cNvSpPr>
            <a:spLocks noChangeAspect="1" noChangeArrowheads="1"/>
          </p:cNvSpPr>
          <p:nvPr/>
        </p:nvSpPr>
        <p:spPr bwMode="auto">
          <a:xfrm>
            <a:off x="0" y="1341438"/>
            <a:ext cx="96932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4648200" y="1341438"/>
            <a:ext cx="0" cy="241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5651500" y="981075"/>
            <a:ext cx="165735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grpSp>
        <p:nvGrpSpPr>
          <p:cNvPr id="44072" name="Group 40"/>
          <p:cNvGrpSpPr>
            <a:grpSpLocks/>
          </p:cNvGrpSpPr>
          <p:nvPr/>
        </p:nvGrpSpPr>
        <p:grpSpPr bwMode="auto">
          <a:xfrm>
            <a:off x="755650" y="1341438"/>
            <a:ext cx="5040313" cy="484187"/>
            <a:chOff x="431" y="845"/>
            <a:chExt cx="3175" cy="305"/>
          </a:xfrm>
        </p:grpSpPr>
        <p:sp useBgFill="1">
          <p:nvSpPr>
            <p:cNvPr id="44048" name="Text Box 16"/>
            <p:cNvSpPr txBox="1">
              <a:spLocks noChangeArrowheads="1"/>
            </p:cNvSpPr>
            <p:nvPr/>
          </p:nvSpPr>
          <p:spPr bwMode="auto">
            <a:xfrm>
              <a:off x="431" y="845"/>
              <a:ext cx="1132" cy="305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uk-UA" sz="2400" b="1">
                  <a:solidFill>
                    <a:srgbClr val="FF9900"/>
                  </a:solidFill>
                  <a:latin typeface="Arial" charset="0"/>
                </a:rPr>
                <a:t>наземний</a:t>
              </a:r>
              <a:endParaRPr kumimoji="1" lang="uk-UA" sz="2400">
                <a:solidFill>
                  <a:srgbClr val="8383AD"/>
                </a:solidFill>
                <a:latin typeface="Arial" charset="0"/>
              </a:endParaRPr>
            </a:p>
          </p:txBody>
        </p:sp>
        <p:sp useBgFill="1">
          <p:nvSpPr>
            <p:cNvPr id="44049" name="Text Box 17"/>
            <p:cNvSpPr txBox="1">
              <a:spLocks noChangeArrowheads="1"/>
            </p:cNvSpPr>
            <p:nvPr/>
          </p:nvSpPr>
          <p:spPr bwMode="auto">
            <a:xfrm>
              <a:off x="2517" y="845"/>
              <a:ext cx="1089" cy="305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uk-UA" sz="2400" b="1">
                  <a:solidFill>
                    <a:srgbClr val="0000FF"/>
                  </a:solidFill>
                  <a:latin typeface="Arial" charset="0"/>
                </a:rPr>
                <a:t>водний</a:t>
              </a:r>
              <a:endParaRPr kumimoji="1" lang="uk-UA" sz="2400">
                <a:solidFill>
                  <a:srgbClr val="8383AD"/>
                </a:solidFill>
                <a:latin typeface="Arial" charset="0"/>
              </a:endParaRPr>
            </a:p>
          </p:txBody>
        </p:sp>
      </p:grp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1547813" y="1700213"/>
            <a:ext cx="0" cy="484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4724400" y="2066925"/>
            <a:ext cx="0" cy="48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7596188" y="1628775"/>
            <a:ext cx="0" cy="4841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468313" y="2205038"/>
            <a:ext cx="2374900" cy="10795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000" i="1" u="sng">
              <a:solidFill>
                <a:srgbClr val="8383AD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u="sng">
                <a:solidFill>
                  <a:srgbClr val="8383AD"/>
                </a:solidFill>
                <a:latin typeface="Arial" charset="0"/>
              </a:rPr>
              <a:t>1.Залізничний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 sz="2000" b="1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3492500" y="2114550"/>
            <a:ext cx="2232025" cy="1027113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000" b="1" i="1" u="sng">
              <a:solidFill>
                <a:srgbClr val="0000FF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u="sng">
                <a:solidFill>
                  <a:srgbClr val="8383AD"/>
                </a:solidFill>
                <a:latin typeface="Arial" charset="0"/>
              </a:rPr>
              <a:t>1.Морський</a:t>
            </a:r>
          </a:p>
        </p:txBody>
      </p:sp>
      <p:sp>
        <p:nvSpPr>
          <p:cNvPr id="44055" name="AutoShape 23"/>
          <p:cNvSpPr>
            <a:spLocks noChangeArrowheads="1"/>
          </p:cNvSpPr>
          <p:nvPr/>
        </p:nvSpPr>
        <p:spPr bwMode="auto">
          <a:xfrm>
            <a:off x="6400800" y="2133600"/>
            <a:ext cx="2563813" cy="1027113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000" b="1" i="1" u="sng">
              <a:solidFill>
                <a:srgbClr val="8383AD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u="sng">
                <a:solidFill>
                  <a:srgbClr val="8383AD"/>
                </a:solidFill>
                <a:latin typeface="Arial" charset="0"/>
              </a:rPr>
              <a:t>1.Повітряний</a:t>
            </a:r>
          </a:p>
        </p:txBody>
      </p:sp>
      <p:sp>
        <p:nvSpPr>
          <p:cNvPr id="44056" name="AutoShape 24"/>
          <p:cNvSpPr>
            <a:spLocks noChangeArrowheads="1"/>
          </p:cNvSpPr>
          <p:nvPr/>
        </p:nvSpPr>
        <p:spPr bwMode="auto">
          <a:xfrm>
            <a:off x="322263" y="3716338"/>
            <a:ext cx="2665412" cy="1169987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000" b="1" i="1" u="sng">
              <a:solidFill>
                <a:srgbClr val="8383AD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u="sng">
                <a:solidFill>
                  <a:srgbClr val="8383AD"/>
                </a:solidFill>
                <a:latin typeface="Arial" charset="0"/>
              </a:rPr>
              <a:t>2.Автомобільний</a:t>
            </a:r>
          </a:p>
        </p:txBody>
      </p:sp>
      <p:sp>
        <p:nvSpPr>
          <p:cNvPr id="44057" name="AutoShape 25"/>
          <p:cNvSpPr>
            <a:spLocks noChangeArrowheads="1"/>
          </p:cNvSpPr>
          <p:nvPr/>
        </p:nvSpPr>
        <p:spPr bwMode="auto">
          <a:xfrm>
            <a:off x="3635375" y="3789363"/>
            <a:ext cx="2160588" cy="1152525"/>
          </a:xfrm>
          <a:prstGeom prst="flowChartAlternateProcess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000" b="1" i="1" u="sng">
              <a:solidFill>
                <a:srgbClr val="8383AD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u="sng">
                <a:solidFill>
                  <a:srgbClr val="8383AD"/>
                </a:solidFill>
                <a:latin typeface="Arial" charset="0"/>
              </a:rPr>
              <a:t>2. </a:t>
            </a:r>
            <a:r>
              <a:rPr kumimoji="1" lang="uk-UA" sz="2000" b="1" i="1" u="sng">
                <a:solidFill>
                  <a:srgbClr val="8383AD"/>
                </a:solidFill>
                <a:latin typeface="Arial" charset="0"/>
              </a:rPr>
              <a:t>Річковий</a:t>
            </a:r>
          </a:p>
        </p:txBody>
      </p:sp>
      <p:sp>
        <p:nvSpPr>
          <p:cNvPr id="44058" name="AutoShape 26"/>
          <p:cNvSpPr>
            <a:spLocks noChangeArrowheads="1"/>
          </p:cNvSpPr>
          <p:nvPr/>
        </p:nvSpPr>
        <p:spPr bwMode="auto">
          <a:xfrm>
            <a:off x="6248400" y="3644900"/>
            <a:ext cx="2787650" cy="10160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1200" i="1" u="sng">
              <a:solidFill>
                <a:srgbClr val="8383AD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u="sng">
                <a:solidFill>
                  <a:srgbClr val="8383AD"/>
                </a:solidFill>
                <a:latin typeface="Arial" charset="0"/>
              </a:rPr>
              <a:t>2.Трубопровідний</a:t>
            </a:r>
          </a:p>
        </p:txBody>
      </p:sp>
      <p:sp>
        <p:nvSpPr>
          <p:cNvPr id="44059" name="AutoShape 27"/>
          <p:cNvSpPr>
            <a:spLocks noChangeArrowheads="1"/>
          </p:cNvSpPr>
          <p:nvPr/>
        </p:nvSpPr>
        <p:spPr bwMode="auto">
          <a:xfrm>
            <a:off x="5988050" y="4941888"/>
            <a:ext cx="3048000" cy="4841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u="sng">
                <a:solidFill>
                  <a:srgbClr val="8383AD"/>
                </a:solidFill>
                <a:latin typeface="Arial" charset="0"/>
              </a:rPr>
              <a:t>3.Електронний - ЛЕП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 sz="2000" b="1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 flipH="1">
            <a:off x="2411413" y="1052513"/>
            <a:ext cx="1512887" cy="315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 useBgFill="1"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6877050" y="1268413"/>
            <a:ext cx="1582738" cy="457200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uk-UA" sz="2400">
                <a:solidFill>
                  <a:srgbClr val="404176"/>
                </a:solidFill>
                <a:latin typeface="Arial" charset="0"/>
              </a:rPr>
              <a:t>інші види</a:t>
            </a:r>
            <a:endParaRPr kumimoji="1" lang="ru-RU" sz="2400">
              <a:solidFill>
                <a:srgbClr val="404176"/>
              </a:solidFill>
              <a:latin typeface="Arial" charset="0"/>
            </a:endParaRPr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4716463" y="1052513"/>
            <a:ext cx="0" cy="431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>
            <a:off x="1619250" y="32845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64" name="AutoShape 32"/>
          <p:cNvSpPr>
            <a:spLocks noChangeArrowheads="1"/>
          </p:cNvSpPr>
          <p:nvPr/>
        </p:nvSpPr>
        <p:spPr bwMode="auto">
          <a:xfrm>
            <a:off x="468313" y="5445125"/>
            <a:ext cx="2374900" cy="1079500"/>
          </a:xfrm>
          <a:prstGeom prst="flowChartAlternateProcess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000" i="1" u="sng">
              <a:solidFill>
                <a:srgbClr val="8383AD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u="sng">
                <a:solidFill>
                  <a:srgbClr val="8383AD"/>
                </a:solidFill>
                <a:latin typeface="Arial" charset="0"/>
              </a:rPr>
              <a:t>3.Гужовий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 sz="2000" b="1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1619250" y="49418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4716463" y="17732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>
            <a:off x="4716463" y="31416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>
            <a:off x="7596188" y="3213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69" name="AutoShape 37"/>
          <p:cNvSpPr>
            <a:spLocks noChangeArrowheads="1"/>
          </p:cNvSpPr>
          <p:nvPr/>
        </p:nvSpPr>
        <p:spPr bwMode="auto">
          <a:xfrm>
            <a:off x="6659563" y="5784850"/>
            <a:ext cx="1943100" cy="73977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ru-RU" sz="2000" b="1" i="1" u="sng">
              <a:solidFill>
                <a:srgbClr val="8383AD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u="sng">
                <a:solidFill>
                  <a:srgbClr val="8383AD"/>
                </a:solidFill>
                <a:latin typeface="Arial" charset="0"/>
              </a:rPr>
              <a:t>4.Міський</a:t>
            </a:r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7596188" y="46529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>
            <a:off x="7596188" y="54451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>
              <a:solidFill>
                <a:srgbClr val="8383AD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021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/>
    </p:bld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Company Meeting</vt:lpstr>
      <vt:lpstr>Види транспорту</vt:lpstr>
    </vt:vector>
  </TitlesOfParts>
  <Company>Лицей 99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транспорту</dc:title>
  <dc:creator>Светлана В.</dc:creator>
  <cp:lastModifiedBy>Светлана В.</cp:lastModifiedBy>
  <cp:revision>1</cp:revision>
  <dcterms:created xsi:type="dcterms:W3CDTF">2013-05-12T03:00:32Z</dcterms:created>
  <dcterms:modified xsi:type="dcterms:W3CDTF">2013-05-12T03:01:03Z</dcterms:modified>
</cp:coreProperties>
</file>