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DF48E9-BD29-488C-9971-1D9B36A72B25}" type="datetimeFigureOut">
              <a:rPr lang="ru-RU" smtClean="0"/>
              <a:t>12.05.2013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3A4384-F47D-44B2-8FFF-23DD1050F6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199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1B0911-E483-4031-86D1-DCA57A670F5A}" type="slidenum">
              <a:rPr lang="uk-UA">
                <a:solidFill>
                  <a:prstClr val="black"/>
                </a:solidFill>
              </a:rPr>
              <a:pPr/>
              <a:t>1</a:t>
            </a:fld>
            <a:endParaRPr lang="uk-UA">
              <a:solidFill>
                <a:prstClr val="black"/>
              </a:solidFill>
            </a:endParaRPr>
          </a:p>
        </p:txBody>
      </p:sp>
      <p:sp>
        <p:nvSpPr>
          <p:cNvPr id="768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62" name="Group 2"/>
          <p:cNvGrpSpPr>
            <a:grpSpLocks/>
          </p:cNvGrpSpPr>
          <p:nvPr/>
        </p:nvGrpSpPr>
        <p:grpSpPr bwMode="auto">
          <a:xfrm>
            <a:off x="0" y="107950"/>
            <a:ext cx="9101138" cy="6489700"/>
            <a:chOff x="0" y="68"/>
            <a:chExt cx="5733" cy="4088"/>
          </a:xfrm>
        </p:grpSpPr>
        <p:sp>
          <p:nvSpPr>
            <p:cNvPr id="40963" name="Line 3"/>
            <p:cNvSpPr>
              <a:spLocks noChangeShapeType="1"/>
            </p:cNvSpPr>
            <p:nvPr/>
          </p:nvSpPr>
          <p:spPr bwMode="hidden">
            <a:xfrm rot="-5400000">
              <a:off x="19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4" name="Line 4"/>
            <p:cNvSpPr>
              <a:spLocks noChangeShapeType="1"/>
            </p:cNvSpPr>
            <p:nvPr/>
          </p:nvSpPr>
          <p:spPr bwMode="hidden">
            <a:xfrm rot="-5400000">
              <a:off x="19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5" name="Line 5"/>
            <p:cNvSpPr>
              <a:spLocks noChangeShapeType="1"/>
            </p:cNvSpPr>
            <p:nvPr/>
          </p:nvSpPr>
          <p:spPr bwMode="hidden">
            <a:xfrm rot="-5400000">
              <a:off x="19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6" name="Line 6"/>
            <p:cNvSpPr>
              <a:spLocks noChangeShapeType="1"/>
            </p:cNvSpPr>
            <p:nvPr/>
          </p:nvSpPr>
          <p:spPr bwMode="hidden">
            <a:xfrm rot="-5400000">
              <a:off x="19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hidden">
            <a:xfrm rot="-5400000">
              <a:off x="19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8" name="Line 8"/>
            <p:cNvSpPr>
              <a:spLocks noChangeShapeType="1"/>
            </p:cNvSpPr>
            <p:nvPr/>
          </p:nvSpPr>
          <p:spPr bwMode="hidden">
            <a:xfrm rot="-5400000">
              <a:off x="19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69" name="Line 9"/>
            <p:cNvSpPr>
              <a:spLocks noChangeShapeType="1"/>
            </p:cNvSpPr>
            <p:nvPr/>
          </p:nvSpPr>
          <p:spPr bwMode="hidden">
            <a:xfrm rot="-5400000">
              <a:off x="19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0" name="Line 10"/>
            <p:cNvSpPr>
              <a:spLocks noChangeShapeType="1"/>
            </p:cNvSpPr>
            <p:nvPr/>
          </p:nvSpPr>
          <p:spPr bwMode="hidden">
            <a:xfrm rot="-5400000">
              <a:off x="19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1" name="Line 11"/>
            <p:cNvSpPr>
              <a:spLocks noChangeShapeType="1"/>
            </p:cNvSpPr>
            <p:nvPr/>
          </p:nvSpPr>
          <p:spPr bwMode="hidden">
            <a:xfrm>
              <a:off x="483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2" name="Line 12"/>
            <p:cNvSpPr>
              <a:spLocks noChangeShapeType="1"/>
            </p:cNvSpPr>
            <p:nvPr/>
          </p:nvSpPr>
          <p:spPr bwMode="hidden">
            <a:xfrm>
              <a:off x="984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3" name="Line 13"/>
            <p:cNvSpPr>
              <a:spLocks noChangeShapeType="1"/>
            </p:cNvSpPr>
            <p:nvPr/>
          </p:nvSpPr>
          <p:spPr bwMode="hidden">
            <a:xfrm>
              <a:off x="984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hidden">
            <a:xfrm>
              <a:off x="483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5" name="Line 15"/>
            <p:cNvSpPr>
              <a:spLocks noChangeShapeType="1"/>
            </p:cNvSpPr>
            <p:nvPr/>
          </p:nvSpPr>
          <p:spPr bwMode="hidden">
            <a:xfrm rot="-5400000">
              <a:off x="734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6" name="Line 16"/>
            <p:cNvSpPr>
              <a:spLocks noChangeShapeType="1"/>
            </p:cNvSpPr>
            <p:nvPr/>
          </p:nvSpPr>
          <p:spPr bwMode="hidden">
            <a:xfrm rot="-5400000">
              <a:off x="1263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7" name="Line 17"/>
            <p:cNvSpPr>
              <a:spLocks noChangeShapeType="1"/>
            </p:cNvSpPr>
            <p:nvPr/>
          </p:nvSpPr>
          <p:spPr bwMode="hidden">
            <a:xfrm rot="-5400000">
              <a:off x="1263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8" name="Line 18"/>
            <p:cNvSpPr>
              <a:spLocks noChangeShapeType="1"/>
            </p:cNvSpPr>
            <p:nvPr/>
          </p:nvSpPr>
          <p:spPr bwMode="hidden">
            <a:xfrm rot="-5400000">
              <a:off x="734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79" name="Line 19"/>
            <p:cNvSpPr>
              <a:spLocks noChangeShapeType="1"/>
            </p:cNvSpPr>
            <p:nvPr/>
          </p:nvSpPr>
          <p:spPr bwMode="hidden">
            <a:xfrm>
              <a:off x="483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0" name="Line 20"/>
            <p:cNvSpPr>
              <a:spLocks noChangeShapeType="1"/>
            </p:cNvSpPr>
            <p:nvPr/>
          </p:nvSpPr>
          <p:spPr bwMode="hidden">
            <a:xfrm>
              <a:off x="984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1" name="Line 21"/>
            <p:cNvSpPr>
              <a:spLocks noChangeShapeType="1"/>
            </p:cNvSpPr>
            <p:nvPr/>
          </p:nvSpPr>
          <p:spPr bwMode="hidden">
            <a:xfrm>
              <a:off x="984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2" name="Line 22"/>
            <p:cNvSpPr>
              <a:spLocks noChangeShapeType="1"/>
            </p:cNvSpPr>
            <p:nvPr/>
          </p:nvSpPr>
          <p:spPr bwMode="hidden">
            <a:xfrm>
              <a:off x="483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3" name="Line 23"/>
            <p:cNvSpPr>
              <a:spLocks noChangeShapeType="1"/>
            </p:cNvSpPr>
            <p:nvPr/>
          </p:nvSpPr>
          <p:spPr bwMode="hidden">
            <a:xfrm rot="-5400000">
              <a:off x="734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4" name="Line 24"/>
            <p:cNvSpPr>
              <a:spLocks noChangeShapeType="1"/>
            </p:cNvSpPr>
            <p:nvPr/>
          </p:nvSpPr>
          <p:spPr bwMode="hidden">
            <a:xfrm rot="-5400000">
              <a:off x="1263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5" name="Line 25"/>
            <p:cNvSpPr>
              <a:spLocks noChangeShapeType="1"/>
            </p:cNvSpPr>
            <p:nvPr/>
          </p:nvSpPr>
          <p:spPr bwMode="hidden">
            <a:xfrm rot="-5400000">
              <a:off x="1263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6" name="Line 26"/>
            <p:cNvSpPr>
              <a:spLocks noChangeShapeType="1"/>
            </p:cNvSpPr>
            <p:nvPr/>
          </p:nvSpPr>
          <p:spPr bwMode="hidden">
            <a:xfrm rot="-5400000">
              <a:off x="734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7" name="Line 27"/>
            <p:cNvSpPr>
              <a:spLocks noChangeShapeType="1"/>
            </p:cNvSpPr>
            <p:nvPr/>
          </p:nvSpPr>
          <p:spPr bwMode="hidden">
            <a:xfrm>
              <a:off x="483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8" name="Line 28"/>
            <p:cNvSpPr>
              <a:spLocks noChangeShapeType="1"/>
            </p:cNvSpPr>
            <p:nvPr/>
          </p:nvSpPr>
          <p:spPr bwMode="hidden">
            <a:xfrm>
              <a:off x="984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89" name="Line 29"/>
            <p:cNvSpPr>
              <a:spLocks noChangeShapeType="1"/>
            </p:cNvSpPr>
            <p:nvPr/>
          </p:nvSpPr>
          <p:spPr bwMode="hidden">
            <a:xfrm>
              <a:off x="984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0" name="Line 30"/>
            <p:cNvSpPr>
              <a:spLocks noChangeShapeType="1"/>
            </p:cNvSpPr>
            <p:nvPr/>
          </p:nvSpPr>
          <p:spPr bwMode="hidden">
            <a:xfrm>
              <a:off x="483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1" name="Line 31"/>
            <p:cNvSpPr>
              <a:spLocks noChangeShapeType="1"/>
            </p:cNvSpPr>
            <p:nvPr/>
          </p:nvSpPr>
          <p:spPr bwMode="hidden">
            <a:xfrm rot="-5400000">
              <a:off x="734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2" name="Line 32"/>
            <p:cNvSpPr>
              <a:spLocks noChangeShapeType="1"/>
            </p:cNvSpPr>
            <p:nvPr/>
          </p:nvSpPr>
          <p:spPr bwMode="hidden">
            <a:xfrm rot="-5400000">
              <a:off x="1263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3" name="Line 33"/>
            <p:cNvSpPr>
              <a:spLocks noChangeShapeType="1"/>
            </p:cNvSpPr>
            <p:nvPr/>
          </p:nvSpPr>
          <p:spPr bwMode="hidden">
            <a:xfrm rot="-5400000">
              <a:off x="1263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4" name="Line 34"/>
            <p:cNvSpPr>
              <a:spLocks noChangeShapeType="1"/>
            </p:cNvSpPr>
            <p:nvPr/>
          </p:nvSpPr>
          <p:spPr bwMode="hidden">
            <a:xfrm rot="-5400000">
              <a:off x="734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5" name="Line 35"/>
            <p:cNvSpPr>
              <a:spLocks noChangeShapeType="1"/>
            </p:cNvSpPr>
            <p:nvPr/>
          </p:nvSpPr>
          <p:spPr bwMode="hidden">
            <a:xfrm>
              <a:off x="483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6" name="Line 36"/>
            <p:cNvSpPr>
              <a:spLocks noChangeShapeType="1"/>
            </p:cNvSpPr>
            <p:nvPr/>
          </p:nvSpPr>
          <p:spPr bwMode="hidden">
            <a:xfrm>
              <a:off x="984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7" name="Line 37"/>
            <p:cNvSpPr>
              <a:spLocks noChangeShapeType="1"/>
            </p:cNvSpPr>
            <p:nvPr/>
          </p:nvSpPr>
          <p:spPr bwMode="hidden">
            <a:xfrm>
              <a:off x="984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8" name="Line 38"/>
            <p:cNvSpPr>
              <a:spLocks noChangeShapeType="1"/>
            </p:cNvSpPr>
            <p:nvPr/>
          </p:nvSpPr>
          <p:spPr bwMode="hidden">
            <a:xfrm>
              <a:off x="483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0999" name="Line 39"/>
            <p:cNvSpPr>
              <a:spLocks noChangeShapeType="1"/>
            </p:cNvSpPr>
            <p:nvPr/>
          </p:nvSpPr>
          <p:spPr bwMode="hidden">
            <a:xfrm rot="-5400000">
              <a:off x="734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0" name="Line 40"/>
            <p:cNvSpPr>
              <a:spLocks noChangeShapeType="1"/>
            </p:cNvSpPr>
            <p:nvPr/>
          </p:nvSpPr>
          <p:spPr bwMode="hidden">
            <a:xfrm rot="-5400000">
              <a:off x="1263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1" name="Line 41"/>
            <p:cNvSpPr>
              <a:spLocks noChangeShapeType="1"/>
            </p:cNvSpPr>
            <p:nvPr/>
          </p:nvSpPr>
          <p:spPr bwMode="hidden">
            <a:xfrm rot="-5400000">
              <a:off x="1263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2" name="Line 42"/>
            <p:cNvSpPr>
              <a:spLocks noChangeShapeType="1"/>
            </p:cNvSpPr>
            <p:nvPr/>
          </p:nvSpPr>
          <p:spPr bwMode="hidden">
            <a:xfrm rot="-5400000">
              <a:off x="734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3" name="Line 43"/>
            <p:cNvSpPr>
              <a:spLocks noChangeShapeType="1"/>
            </p:cNvSpPr>
            <p:nvPr/>
          </p:nvSpPr>
          <p:spPr bwMode="hidden">
            <a:xfrm>
              <a:off x="1551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4" name="Line 44"/>
            <p:cNvSpPr>
              <a:spLocks noChangeShapeType="1"/>
            </p:cNvSpPr>
            <p:nvPr/>
          </p:nvSpPr>
          <p:spPr bwMode="hidden">
            <a:xfrm>
              <a:off x="2052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5" name="Line 45"/>
            <p:cNvSpPr>
              <a:spLocks noChangeShapeType="1"/>
            </p:cNvSpPr>
            <p:nvPr/>
          </p:nvSpPr>
          <p:spPr bwMode="hidden">
            <a:xfrm>
              <a:off x="2052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6" name="Line 46"/>
            <p:cNvSpPr>
              <a:spLocks noChangeShapeType="1"/>
            </p:cNvSpPr>
            <p:nvPr/>
          </p:nvSpPr>
          <p:spPr bwMode="hidden">
            <a:xfrm>
              <a:off x="1551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7" name="Line 47"/>
            <p:cNvSpPr>
              <a:spLocks noChangeShapeType="1"/>
            </p:cNvSpPr>
            <p:nvPr/>
          </p:nvSpPr>
          <p:spPr bwMode="hidden">
            <a:xfrm rot="-5400000">
              <a:off x="1802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8" name="Line 48"/>
            <p:cNvSpPr>
              <a:spLocks noChangeShapeType="1"/>
            </p:cNvSpPr>
            <p:nvPr/>
          </p:nvSpPr>
          <p:spPr bwMode="hidden">
            <a:xfrm rot="-5400000">
              <a:off x="2331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09" name="Line 49"/>
            <p:cNvSpPr>
              <a:spLocks noChangeShapeType="1"/>
            </p:cNvSpPr>
            <p:nvPr/>
          </p:nvSpPr>
          <p:spPr bwMode="hidden">
            <a:xfrm rot="-5400000">
              <a:off x="2331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0" name="Line 50"/>
            <p:cNvSpPr>
              <a:spLocks noChangeShapeType="1"/>
            </p:cNvSpPr>
            <p:nvPr/>
          </p:nvSpPr>
          <p:spPr bwMode="hidden">
            <a:xfrm rot="-5400000">
              <a:off x="1802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1" name="Line 51"/>
            <p:cNvSpPr>
              <a:spLocks noChangeShapeType="1"/>
            </p:cNvSpPr>
            <p:nvPr/>
          </p:nvSpPr>
          <p:spPr bwMode="hidden">
            <a:xfrm>
              <a:off x="1551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2" name="Line 52"/>
            <p:cNvSpPr>
              <a:spLocks noChangeShapeType="1"/>
            </p:cNvSpPr>
            <p:nvPr/>
          </p:nvSpPr>
          <p:spPr bwMode="hidden">
            <a:xfrm>
              <a:off x="2052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3" name="Line 53"/>
            <p:cNvSpPr>
              <a:spLocks noChangeShapeType="1"/>
            </p:cNvSpPr>
            <p:nvPr/>
          </p:nvSpPr>
          <p:spPr bwMode="hidden">
            <a:xfrm>
              <a:off x="2052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4" name="Line 54"/>
            <p:cNvSpPr>
              <a:spLocks noChangeShapeType="1"/>
            </p:cNvSpPr>
            <p:nvPr/>
          </p:nvSpPr>
          <p:spPr bwMode="hidden">
            <a:xfrm>
              <a:off x="1551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5" name="Line 55"/>
            <p:cNvSpPr>
              <a:spLocks noChangeShapeType="1"/>
            </p:cNvSpPr>
            <p:nvPr/>
          </p:nvSpPr>
          <p:spPr bwMode="hidden">
            <a:xfrm rot="-5400000">
              <a:off x="1802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6" name="Line 56"/>
            <p:cNvSpPr>
              <a:spLocks noChangeShapeType="1"/>
            </p:cNvSpPr>
            <p:nvPr/>
          </p:nvSpPr>
          <p:spPr bwMode="hidden">
            <a:xfrm rot="-5400000">
              <a:off x="2331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7" name="Line 57"/>
            <p:cNvSpPr>
              <a:spLocks noChangeShapeType="1"/>
            </p:cNvSpPr>
            <p:nvPr/>
          </p:nvSpPr>
          <p:spPr bwMode="hidden">
            <a:xfrm rot="-5400000">
              <a:off x="2331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8" name="Line 58"/>
            <p:cNvSpPr>
              <a:spLocks noChangeShapeType="1"/>
            </p:cNvSpPr>
            <p:nvPr/>
          </p:nvSpPr>
          <p:spPr bwMode="hidden">
            <a:xfrm rot="-5400000">
              <a:off x="1802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19" name="Line 59"/>
            <p:cNvSpPr>
              <a:spLocks noChangeShapeType="1"/>
            </p:cNvSpPr>
            <p:nvPr/>
          </p:nvSpPr>
          <p:spPr bwMode="hidden">
            <a:xfrm>
              <a:off x="1551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0" name="Line 60"/>
            <p:cNvSpPr>
              <a:spLocks noChangeShapeType="1"/>
            </p:cNvSpPr>
            <p:nvPr/>
          </p:nvSpPr>
          <p:spPr bwMode="hidden">
            <a:xfrm>
              <a:off x="2052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1" name="Line 61"/>
            <p:cNvSpPr>
              <a:spLocks noChangeShapeType="1"/>
            </p:cNvSpPr>
            <p:nvPr/>
          </p:nvSpPr>
          <p:spPr bwMode="hidden">
            <a:xfrm>
              <a:off x="2052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2" name="Line 62"/>
            <p:cNvSpPr>
              <a:spLocks noChangeShapeType="1"/>
            </p:cNvSpPr>
            <p:nvPr/>
          </p:nvSpPr>
          <p:spPr bwMode="hidden">
            <a:xfrm>
              <a:off x="1551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3" name="Line 63"/>
            <p:cNvSpPr>
              <a:spLocks noChangeShapeType="1"/>
            </p:cNvSpPr>
            <p:nvPr/>
          </p:nvSpPr>
          <p:spPr bwMode="hidden">
            <a:xfrm rot="-5400000">
              <a:off x="1802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4" name="Line 64"/>
            <p:cNvSpPr>
              <a:spLocks noChangeShapeType="1"/>
            </p:cNvSpPr>
            <p:nvPr/>
          </p:nvSpPr>
          <p:spPr bwMode="hidden">
            <a:xfrm rot="-5400000">
              <a:off x="2331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5" name="Line 65"/>
            <p:cNvSpPr>
              <a:spLocks noChangeShapeType="1"/>
            </p:cNvSpPr>
            <p:nvPr/>
          </p:nvSpPr>
          <p:spPr bwMode="hidden">
            <a:xfrm rot="-5400000">
              <a:off x="2331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6" name="Line 66"/>
            <p:cNvSpPr>
              <a:spLocks noChangeShapeType="1"/>
            </p:cNvSpPr>
            <p:nvPr/>
          </p:nvSpPr>
          <p:spPr bwMode="hidden">
            <a:xfrm rot="-5400000">
              <a:off x="1802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7" name="Line 67"/>
            <p:cNvSpPr>
              <a:spLocks noChangeShapeType="1"/>
            </p:cNvSpPr>
            <p:nvPr/>
          </p:nvSpPr>
          <p:spPr bwMode="hidden">
            <a:xfrm>
              <a:off x="1551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8" name="Line 68"/>
            <p:cNvSpPr>
              <a:spLocks noChangeShapeType="1"/>
            </p:cNvSpPr>
            <p:nvPr/>
          </p:nvSpPr>
          <p:spPr bwMode="hidden">
            <a:xfrm>
              <a:off x="2052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29" name="Line 69"/>
            <p:cNvSpPr>
              <a:spLocks noChangeShapeType="1"/>
            </p:cNvSpPr>
            <p:nvPr/>
          </p:nvSpPr>
          <p:spPr bwMode="hidden">
            <a:xfrm>
              <a:off x="2052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0" name="Line 70"/>
            <p:cNvSpPr>
              <a:spLocks noChangeShapeType="1"/>
            </p:cNvSpPr>
            <p:nvPr/>
          </p:nvSpPr>
          <p:spPr bwMode="hidden">
            <a:xfrm>
              <a:off x="1551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1" name="Line 71"/>
            <p:cNvSpPr>
              <a:spLocks noChangeShapeType="1"/>
            </p:cNvSpPr>
            <p:nvPr/>
          </p:nvSpPr>
          <p:spPr bwMode="hidden">
            <a:xfrm rot="-5400000">
              <a:off x="1802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2" name="Line 72"/>
            <p:cNvSpPr>
              <a:spLocks noChangeShapeType="1"/>
            </p:cNvSpPr>
            <p:nvPr/>
          </p:nvSpPr>
          <p:spPr bwMode="hidden">
            <a:xfrm rot="-5400000">
              <a:off x="2331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3" name="Line 73"/>
            <p:cNvSpPr>
              <a:spLocks noChangeShapeType="1"/>
            </p:cNvSpPr>
            <p:nvPr/>
          </p:nvSpPr>
          <p:spPr bwMode="hidden">
            <a:xfrm rot="-5400000">
              <a:off x="2331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4" name="Line 74"/>
            <p:cNvSpPr>
              <a:spLocks noChangeShapeType="1"/>
            </p:cNvSpPr>
            <p:nvPr/>
          </p:nvSpPr>
          <p:spPr bwMode="hidden">
            <a:xfrm rot="-5400000">
              <a:off x="1802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5" name="Line 75"/>
            <p:cNvSpPr>
              <a:spLocks noChangeShapeType="1"/>
            </p:cNvSpPr>
            <p:nvPr/>
          </p:nvSpPr>
          <p:spPr bwMode="hidden">
            <a:xfrm>
              <a:off x="2619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6" name="Line 76"/>
            <p:cNvSpPr>
              <a:spLocks noChangeShapeType="1"/>
            </p:cNvSpPr>
            <p:nvPr/>
          </p:nvSpPr>
          <p:spPr bwMode="hidden">
            <a:xfrm>
              <a:off x="3120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7" name="Line 77"/>
            <p:cNvSpPr>
              <a:spLocks noChangeShapeType="1"/>
            </p:cNvSpPr>
            <p:nvPr/>
          </p:nvSpPr>
          <p:spPr bwMode="hidden">
            <a:xfrm>
              <a:off x="3120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8" name="Line 78"/>
            <p:cNvSpPr>
              <a:spLocks noChangeShapeType="1"/>
            </p:cNvSpPr>
            <p:nvPr/>
          </p:nvSpPr>
          <p:spPr bwMode="hidden">
            <a:xfrm>
              <a:off x="2619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39" name="Line 79"/>
            <p:cNvSpPr>
              <a:spLocks noChangeShapeType="1"/>
            </p:cNvSpPr>
            <p:nvPr/>
          </p:nvSpPr>
          <p:spPr bwMode="hidden">
            <a:xfrm rot="-5400000">
              <a:off x="2870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0" name="Line 80"/>
            <p:cNvSpPr>
              <a:spLocks noChangeShapeType="1"/>
            </p:cNvSpPr>
            <p:nvPr/>
          </p:nvSpPr>
          <p:spPr bwMode="hidden">
            <a:xfrm rot="-5400000">
              <a:off x="3399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1" name="Line 81"/>
            <p:cNvSpPr>
              <a:spLocks noChangeShapeType="1"/>
            </p:cNvSpPr>
            <p:nvPr/>
          </p:nvSpPr>
          <p:spPr bwMode="hidden">
            <a:xfrm rot="-5400000">
              <a:off x="3399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2" name="Line 82"/>
            <p:cNvSpPr>
              <a:spLocks noChangeShapeType="1"/>
            </p:cNvSpPr>
            <p:nvPr/>
          </p:nvSpPr>
          <p:spPr bwMode="hidden">
            <a:xfrm rot="-5400000">
              <a:off x="2870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3" name="Line 83"/>
            <p:cNvSpPr>
              <a:spLocks noChangeShapeType="1"/>
            </p:cNvSpPr>
            <p:nvPr/>
          </p:nvSpPr>
          <p:spPr bwMode="hidden">
            <a:xfrm>
              <a:off x="2619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4" name="Line 84"/>
            <p:cNvSpPr>
              <a:spLocks noChangeShapeType="1"/>
            </p:cNvSpPr>
            <p:nvPr/>
          </p:nvSpPr>
          <p:spPr bwMode="hidden">
            <a:xfrm>
              <a:off x="3120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5" name="Line 85"/>
            <p:cNvSpPr>
              <a:spLocks noChangeShapeType="1"/>
            </p:cNvSpPr>
            <p:nvPr/>
          </p:nvSpPr>
          <p:spPr bwMode="hidden">
            <a:xfrm>
              <a:off x="3120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6" name="Line 86"/>
            <p:cNvSpPr>
              <a:spLocks noChangeShapeType="1"/>
            </p:cNvSpPr>
            <p:nvPr/>
          </p:nvSpPr>
          <p:spPr bwMode="hidden">
            <a:xfrm>
              <a:off x="2619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7" name="Line 87"/>
            <p:cNvSpPr>
              <a:spLocks noChangeShapeType="1"/>
            </p:cNvSpPr>
            <p:nvPr/>
          </p:nvSpPr>
          <p:spPr bwMode="hidden">
            <a:xfrm rot="-5400000">
              <a:off x="2870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8" name="Line 88"/>
            <p:cNvSpPr>
              <a:spLocks noChangeShapeType="1"/>
            </p:cNvSpPr>
            <p:nvPr/>
          </p:nvSpPr>
          <p:spPr bwMode="hidden">
            <a:xfrm rot="-5400000">
              <a:off x="3399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49" name="Line 89"/>
            <p:cNvSpPr>
              <a:spLocks noChangeShapeType="1"/>
            </p:cNvSpPr>
            <p:nvPr/>
          </p:nvSpPr>
          <p:spPr bwMode="hidden">
            <a:xfrm rot="-5400000">
              <a:off x="3399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0" name="Line 90"/>
            <p:cNvSpPr>
              <a:spLocks noChangeShapeType="1"/>
            </p:cNvSpPr>
            <p:nvPr/>
          </p:nvSpPr>
          <p:spPr bwMode="hidden">
            <a:xfrm rot="-5400000">
              <a:off x="2870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1" name="Line 91"/>
            <p:cNvSpPr>
              <a:spLocks noChangeShapeType="1"/>
            </p:cNvSpPr>
            <p:nvPr/>
          </p:nvSpPr>
          <p:spPr bwMode="hidden">
            <a:xfrm>
              <a:off x="2619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2" name="Line 92"/>
            <p:cNvSpPr>
              <a:spLocks noChangeShapeType="1"/>
            </p:cNvSpPr>
            <p:nvPr/>
          </p:nvSpPr>
          <p:spPr bwMode="hidden">
            <a:xfrm>
              <a:off x="3120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3" name="Line 93"/>
            <p:cNvSpPr>
              <a:spLocks noChangeShapeType="1"/>
            </p:cNvSpPr>
            <p:nvPr/>
          </p:nvSpPr>
          <p:spPr bwMode="hidden">
            <a:xfrm>
              <a:off x="3120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4" name="Line 94"/>
            <p:cNvSpPr>
              <a:spLocks noChangeShapeType="1"/>
            </p:cNvSpPr>
            <p:nvPr/>
          </p:nvSpPr>
          <p:spPr bwMode="hidden">
            <a:xfrm>
              <a:off x="2619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5" name="Line 95"/>
            <p:cNvSpPr>
              <a:spLocks noChangeShapeType="1"/>
            </p:cNvSpPr>
            <p:nvPr/>
          </p:nvSpPr>
          <p:spPr bwMode="hidden">
            <a:xfrm rot="-5400000">
              <a:off x="2870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6" name="Line 96"/>
            <p:cNvSpPr>
              <a:spLocks noChangeShapeType="1"/>
            </p:cNvSpPr>
            <p:nvPr/>
          </p:nvSpPr>
          <p:spPr bwMode="hidden">
            <a:xfrm rot="-5400000">
              <a:off x="3399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7" name="Line 97"/>
            <p:cNvSpPr>
              <a:spLocks noChangeShapeType="1"/>
            </p:cNvSpPr>
            <p:nvPr/>
          </p:nvSpPr>
          <p:spPr bwMode="hidden">
            <a:xfrm rot="-5400000">
              <a:off x="3399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8" name="Line 98"/>
            <p:cNvSpPr>
              <a:spLocks noChangeShapeType="1"/>
            </p:cNvSpPr>
            <p:nvPr/>
          </p:nvSpPr>
          <p:spPr bwMode="hidden">
            <a:xfrm rot="-5400000">
              <a:off x="2870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59" name="Line 99"/>
            <p:cNvSpPr>
              <a:spLocks noChangeShapeType="1"/>
            </p:cNvSpPr>
            <p:nvPr/>
          </p:nvSpPr>
          <p:spPr bwMode="hidden">
            <a:xfrm>
              <a:off x="2619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0" name="Line 100"/>
            <p:cNvSpPr>
              <a:spLocks noChangeShapeType="1"/>
            </p:cNvSpPr>
            <p:nvPr/>
          </p:nvSpPr>
          <p:spPr bwMode="hidden">
            <a:xfrm>
              <a:off x="3120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1" name="Line 101"/>
            <p:cNvSpPr>
              <a:spLocks noChangeShapeType="1"/>
            </p:cNvSpPr>
            <p:nvPr/>
          </p:nvSpPr>
          <p:spPr bwMode="hidden">
            <a:xfrm>
              <a:off x="3120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2" name="Line 102"/>
            <p:cNvSpPr>
              <a:spLocks noChangeShapeType="1"/>
            </p:cNvSpPr>
            <p:nvPr/>
          </p:nvSpPr>
          <p:spPr bwMode="hidden">
            <a:xfrm>
              <a:off x="2619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3" name="Line 103"/>
            <p:cNvSpPr>
              <a:spLocks noChangeShapeType="1"/>
            </p:cNvSpPr>
            <p:nvPr/>
          </p:nvSpPr>
          <p:spPr bwMode="hidden">
            <a:xfrm rot="-5400000">
              <a:off x="2870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4" name="Line 104"/>
            <p:cNvSpPr>
              <a:spLocks noChangeShapeType="1"/>
            </p:cNvSpPr>
            <p:nvPr/>
          </p:nvSpPr>
          <p:spPr bwMode="hidden">
            <a:xfrm rot="-5400000">
              <a:off x="3399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5" name="Line 105"/>
            <p:cNvSpPr>
              <a:spLocks noChangeShapeType="1"/>
            </p:cNvSpPr>
            <p:nvPr/>
          </p:nvSpPr>
          <p:spPr bwMode="hidden">
            <a:xfrm rot="-5400000">
              <a:off x="3399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6" name="Line 106"/>
            <p:cNvSpPr>
              <a:spLocks noChangeShapeType="1"/>
            </p:cNvSpPr>
            <p:nvPr/>
          </p:nvSpPr>
          <p:spPr bwMode="hidden">
            <a:xfrm rot="-5400000">
              <a:off x="2870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7" name="Line 107"/>
            <p:cNvSpPr>
              <a:spLocks noChangeShapeType="1"/>
            </p:cNvSpPr>
            <p:nvPr/>
          </p:nvSpPr>
          <p:spPr bwMode="hidden">
            <a:xfrm>
              <a:off x="3687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8" name="Line 108"/>
            <p:cNvSpPr>
              <a:spLocks noChangeShapeType="1"/>
            </p:cNvSpPr>
            <p:nvPr/>
          </p:nvSpPr>
          <p:spPr bwMode="hidden">
            <a:xfrm>
              <a:off x="4188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69" name="Line 109"/>
            <p:cNvSpPr>
              <a:spLocks noChangeShapeType="1"/>
            </p:cNvSpPr>
            <p:nvPr/>
          </p:nvSpPr>
          <p:spPr bwMode="hidden">
            <a:xfrm>
              <a:off x="4188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0" name="Line 110"/>
            <p:cNvSpPr>
              <a:spLocks noChangeShapeType="1"/>
            </p:cNvSpPr>
            <p:nvPr/>
          </p:nvSpPr>
          <p:spPr bwMode="hidden">
            <a:xfrm>
              <a:off x="3687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1" name="Line 111"/>
            <p:cNvSpPr>
              <a:spLocks noChangeShapeType="1"/>
            </p:cNvSpPr>
            <p:nvPr/>
          </p:nvSpPr>
          <p:spPr bwMode="hidden">
            <a:xfrm rot="-5400000">
              <a:off x="3938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2" name="Line 112"/>
            <p:cNvSpPr>
              <a:spLocks noChangeShapeType="1"/>
            </p:cNvSpPr>
            <p:nvPr/>
          </p:nvSpPr>
          <p:spPr bwMode="hidden">
            <a:xfrm rot="-5400000">
              <a:off x="4467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3" name="Line 113"/>
            <p:cNvSpPr>
              <a:spLocks noChangeShapeType="1"/>
            </p:cNvSpPr>
            <p:nvPr/>
          </p:nvSpPr>
          <p:spPr bwMode="hidden">
            <a:xfrm rot="-5400000">
              <a:off x="4467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4" name="Line 114"/>
            <p:cNvSpPr>
              <a:spLocks noChangeShapeType="1"/>
            </p:cNvSpPr>
            <p:nvPr/>
          </p:nvSpPr>
          <p:spPr bwMode="hidden">
            <a:xfrm rot="-5400000">
              <a:off x="3938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5" name="Line 115"/>
            <p:cNvSpPr>
              <a:spLocks noChangeShapeType="1"/>
            </p:cNvSpPr>
            <p:nvPr/>
          </p:nvSpPr>
          <p:spPr bwMode="hidden">
            <a:xfrm>
              <a:off x="3687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6" name="Line 116"/>
            <p:cNvSpPr>
              <a:spLocks noChangeShapeType="1"/>
            </p:cNvSpPr>
            <p:nvPr/>
          </p:nvSpPr>
          <p:spPr bwMode="hidden">
            <a:xfrm>
              <a:off x="4188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7" name="Line 117"/>
            <p:cNvSpPr>
              <a:spLocks noChangeShapeType="1"/>
            </p:cNvSpPr>
            <p:nvPr/>
          </p:nvSpPr>
          <p:spPr bwMode="hidden">
            <a:xfrm>
              <a:off x="4188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8" name="Line 118"/>
            <p:cNvSpPr>
              <a:spLocks noChangeShapeType="1"/>
            </p:cNvSpPr>
            <p:nvPr/>
          </p:nvSpPr>
          <p:spPr bwMode="hidden">
            <a:xfrm>
              <a:off x="3687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79" name="Line 119"/>
            <p:cNvSpPr>
              <a:spLocks noChangeShapeType="1"/>
            </p:cNvSpPr>
            <p:nvPr/>
          </p:nvSpPr>
          <p:spPr bwMode="hidden">
            <a:xfrm rot="-5400000">
              <a:off x="3938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0" name="Line 120"/>
            <p:cNvSpPr>
              <a:spLocks noChangeShapeType="1"/>
            </p:cNvSpPr>
            <p:nvPr/>
          </p:nvSpPr>
          <p:spPr bwMode="hidden">
            <a:xfrm rot="-5400000">
              <a:off x="4467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1" name="Line 121"/>
            <p:cNvSpPr>
              <a:spLocks noChangeShapeType="1"/>
            </p:cNvSpPr>
            <p:nvPr/>
          </p:nvSpPr>
          <p:spPr bwMode="hidden">
            <a:xfrm rot="-5400000">
              <a:off x="4467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2" name="Line 122"/>
            <p:cNvSpPr>
              <a:spLocks noChangeShapeType="1"/>
            </p:cNvSpPr>
            <p:nvPr/>
          </p:nvSpPr>
          <p:spPr bwMode="hidden">
            <a:xfrm rot="-5400000">
              <a:off x="3938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3" name="Line 123"/>
            <p:cNvSpPr>
              <a:spLocks noChangeShapeType="1"/>
            </p:cNvSpPr>
            <p:nvPr/>
          </p:nvSpPr>
          <p:spPr bwMode="hidden">
            <a:xfrm>
              <a:off x="3687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4" name="Line 124"/>
            <p:cNvSpPr>
              <a:spLocks noChangeShapeType="1"/>
            </p:cNvSpPr>
            <p:nvPr/>
          </p:nvSpPr>
          <p:spPr bwMode="hidden">
            <a:xfrm>
              <a:off x="4188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5" name="Line 125"/>
            <p:cNvSpPr>
              <a:spLocks noChangeShapeType="1"/>
            </p:cNvSpPr>
            <p:nvPr/>
          </p:nvSpPr>
          <p:spPr bwMode="hidden">
            <a:xfrm>
              <a:off x="4188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6" name="Line 126"/>
            <p:cNvSpPr>
              <a:spLocks noChangeShapeType="1"/>
            </p:cNvSpPr>
            <p:nvPr/>
          </p:nvSpPr>
          <p:spPr bwMode="hidden">
            <a:xfrm>
              <a:off x="3687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7" name="Line 127"/>
            <p:cNvSpPr>
              <a:spLocks noChangeShapeType="1"/>
            </p:cNvSpPr>
            <p:nvPr/>
          </p:nvSpPr>
          <p:spPr bwMode="hidden">
            <a:xfrm rot="-5400000">
              <a:off x="3938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8" name="Line 128"/>
            <p:cNvSpPr>
              <a:spLocks noChangeShapeType="1"/>
            </p:cNvSpPr>
            <p:nvPr/>
          </p:nvSpPr>
          <p:spPr bwMode="hidden">
            <a:xfrm rot="-5400000">
              <a:off x="4467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89" name="Line 129"/>
            <p:cNvSpPr>
              <a:spLocks noChangeShapeType="1"/>
            </p:cNvSpPr>
            <p:nvPr/>
          </p:nvSpPr>
          <p:spPr bwMode="hidden">
            <a:xfrm rot="-5400000">
              <a:off x="4467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0" name="Line 130"/>
            <p:cNvSpPr>
              <a:spLocks noChangeShapeType="1"/>
            </p:cNvSpPr>
            <p:nvPr/>
          </p:nvSpPr>
          <p:spPr bwMode="hidden">
            <a:xfrm rot="-5400000">
              <a:off x="3938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1" name="Line 131"/>
            <p:cNvSpPr>
              <a:spLocks noChangeShapeType="1"/>
            </p:cNvSpPr>
            <p:nvPr/>
          </p:nvSpPr>
          <p:spPr bwMode="hidden">
            <a:xfrm>
              <a:off x="3687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2" name="Line 132"/>
            <p:cNvSpPr>
              <a:spLocks noChangeShapeType="1"/>
            </p:cNvSpPr>
            <p:nvPr/>
          </p:nvSpPr>
          <p:spPr bwMode="hidden">
            <a:xfrm>
              <a:off x="4188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3" name="Line 133"/>
            <p:cNvSpPr>
              <a:spLocks noChangeShapeType="1"/>
            </p:cNvSpPr>
            <p:nvPr/>
          </p:nvSpPr>
          <p:spPr bwMode="hidden">
            <a:xfrm>
              <a:off x="4188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4" name="Line 134"/>
            <p:cNvSpPr>
              <a:spLocks noChangeShapeType="1"/>
            </p:cNvSpPr>
            <p:nvPr/>
          </p:nvSpPr>
          <p:spPr bwMode="hidden">
            <a:xfrm>
              <a:off x="3687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5" name="Line 135"/>
            <p:cNvSpPr>
              <a:spLocks noChangeShapeType="1"/>
            </p:cNvSpPr>
            <p:nvPr/>
          </p:nvSpPr>
          <p:spPr bwMode="hidden">
            <a:xfrm rot="-5400000">
              <a:off x="3938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6" name="Line 136"/>
            <p:cNvSpPr>
              <a:spLocks noChangeShapeType="1"/>
            </p:cNvSpPr>
            <p:nvPr/>
          </p:nvSpPr>
          <p:spPr bwMode="hidden">
            <a:xfrm rot="-5400000">
              <a:off x="4467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7" name="Line 137"/>
            <p:cNvSpPr>
              <a:spLocks noChangeShapeType="1"/>
            </p:cNvSpPr>
            <p:nvPr/>
          </p:nvSpPr>
          <p:spPr bwMode="hidden">
            <a:xfrm rot="-5400000">
              <a:off x="4467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8" name="Line 138"/>
            <p:cNvSpPr>
              <a:spLocks noChangeShapeType="1"/>
            </p:cNvSpPr>
            <p:nvPr/>
          </p:nvSpPr>
          <p:spPr bwMode="hidden">
            <a:xfrm rot="-5400000">
              <a:off x="3938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099" name="Line 139"/>
            <p:cNvSpPr>
              <a:spLocks noChangeShapeType="1"/>
            </p:cNvSpPr>
            <p:nvPr/>
          </p:nvSpPr>
          <p:spPr bwMode="hidden">
            <a:xfrm>
              <a:off x="4755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0" name="Line 140"/>
            <p:cNvSpPr>
              <a:spLocks noChangeShapeType="1"/>
            </p:cNvSpPr>
            <p:nvPr/>
          </p:nvSpPr>
          <p:spPr bwMode="hidden">
            <a:xfrm>
              <a:off x="5256" y="144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1" name="Line 141"/>
            <p:cNvSpPr>
              <a:spLocks noChangeShapeType="1"/>
            </p:cNvSpPr>
            <p:nvPr/>
          </p:nvSpPr>
          <p:spPr bwMode="hidden">
            <a:xfrm>
              <a:off x="5256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2" name="Line 142"/>
            <p:cNvSpPr>
              <a:spLocks noChangeShapeType="1"/>
            </p:cNvSpPr>
            <p:nvPr/>
          </p:nvSpPr>
          <p:spPr bwMode="hidden">
            <a:xfrm>
              <a:off x="4755" y="64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3" name="Line 143"/>
            <p:cNvSpPr>
              <a:spLocks noChangeShapeType="1"/>
            </p:cNvSpPr>
            <p:nvPr/>
          </p:nvSpPr>
          <p:spPr bwMode="hidden">
            <a:xfrm rot="-5400000">
              <a:off x="5006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4" name="Line 144"/>
            <p:cNvSpPr>
              <a:spLocks noChangeShapeType="1"/>
            </p:cNvSpPr>
            <p:nvPr/>
          </p:nvSpPr>
          <p:spPr bwMode="hidden">
            <a:xfrm rot="-5400000">
              <a:off x="5535" y="395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5" name="Line 145"/>
            <p:cNvSpPr>
              <a:spLocks noChangeShapeType="1"/>
            </p:cNvSpPr>
            <p:nvPr/>
          </p:nvSpPr>
          <p:spPr bwMode="hidden">
            <a:xfrm rot="-5400000">
              <a:off x="5535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6" name="Line 146"/>
            <p:cNvSpPr>
              <a:spLocks noChangeShapeType="1"/>
            </p:cNvSpPr>
            <p:nvPr/>
          </p:nvSpPr>
          <p:spPr bwMode="hidden">
            <a:xfrm rot="-5400000">
              <a:off x="5006" y="89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7" name="Line 147"/>
            <p:cNvSpPr>
              <a:spLocks noChangeShapeType="1"/>
            </p:cNvSpPr>
            <p:nvPr/>
          </p:nvSpPr>
          <p:spPr bwMode="hidden">
            <a:xfrm>
              <a:off x="4755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8" name="Line 148"/>
            <p:cNvSpPr>
              <a:spLocks noChangeShapeType="1"/>
            </p:cNvSpPr>
            <p:nvPr/>
          </p:nvSpPr>
          <p:spPr bwMode="hidden">
            <a:xfrm>
              <a:off x="5256" y="1166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09" name="Line 149"/>
            <p:cNvSpPr>
              <a:spLocks noChangeShapeType="1"/>
            </p:cNvSpPr>
            <p:nvPr/>
          </p:nvSpPr>
          <p:spPr bwMode="hidden">
            <a:xfrm>
              <a:off x="5256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0" name="Line 150"/>
            <p:cNvSpPr>
              <a:spLocks noChangeShapeType="1"/>
            </p:cNvSpPr>
            <p:nvPr/>
          </p:nvSpPr>
          <p:spPr bwMode="hidden">
            <a:xfrm>
              <a:off x="4755" y="166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1" name="Line 151"/>
            <p:cNvSpPr>
              <a:spLocks noChangeShapeType="1"/>
            </p:cNvSpPr>
            <p:nvPr/>
          </p:nvSpPr>
          <p:spPr bwMode="hidden">
            <a:xfrm rot="-5400000">
              <a:off x="5006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2" name="Line 152"/>
            <p:cNvSpPr>
              <a:spLocks noChangeShapeType="1"/>
            </p:cNvSpPr>
            <p:nvPr/>
          </p:nvSpPr>
          <p:spPr bwMode="hidden">
            <a:xfrm rot="-5400000">
              <a:off x="5535" y="141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3" name="Line 153"/>
            <p:cNvSpPr>
              <a:spLocks noChangeShapeType="1"/>
            </p:cNvSpPr>
            <p:nvPr/>
          </p:nvSpPr>
          <p:spPr bwMode="hidden">
            <a:xfrm rot="-5400000">
              <a:off x="5535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4" name="Line 154"/>
            <p:cNvSpPr>
              <a:spLocks noChangeShapeType="1"/>
            </p:cNvSpPr>
            <p:nvPr/>
          </p:nvSpPr>
          <p:spPr bwMode="hidden">
            <a:xfrm rot="-5400000">
              <a:off x="5006" y="191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5" name="Line 155"/>
            <p:cNvSpPr>
              <a:spLocks noChangeShapeType="1"/>
            </p:cNvSpPr>
            <p:nvPr/>
          </p:nvSpPr>
          <p:spPr bwMode="hidden">
            <a:xfrm>
              <a:off x="4755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6" name="Line 156"/>
            <p:cNvSpPr>
              <a:spLocks noChangeShapeType="1"/>
            </p:cNvSpPr>
            <p:nvPr/>
          </p:nvSpPr>
          <p:spPr bwMode="hidden">
            <a:xfrm>
              <a:off x="5256" y="218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7" name="Line 157"/>
            <p:cNvSpPr>
              <a:spLocks noChangeShapeType="1"/>
            </p:cNvSpPr>
            <p:nvPr/>
          </p:nvSpPr>
          <p:spPr bwMode="hidden">
            <a:xfrm>
              <a:off x="5256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8" name="Line 158"/>
            <p:cNvSpPr>
              <a:spLocks noChangeShapeType="1"/>
            </p:cNvSpPr>
            <p:nvPr/>
          </p:nvSpPr>
          <p:spPr bwMode="hidden">
            <a:xfrm>
              <a:off x="4755" y="268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19" name="Line 159"/>
            <p:cNvSpPr>
              <a:spLocks noChangeShapeType="1"/>
            </p:cNvSpPr>
            <p:nvPr/>
          </p:nvSpPr>
          <p:spPr bwMode="hidden">
            <a:xfrm rot="-5400000">
              <a:off x="5006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0" name="Line 160"/>
            <p:cNvSpPr>
              <a:spLocks noChangeShapeType="1"/>
            </p:cNvSpPr>
            <p:nvPr/>
          </p:nvSpPr>
          <p:spPr bwMode="hidden">
            <a:xfrm rot="-5400000">
              <a:off x="5535" y="2438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1" name="Line 161"/>
            <p:cNvSpPr>
              <a:spLocks noChangeShapeType="1"/>
            </p:cNvSpPr>
            <p:nvPr/>
          </p:nvSpPr>
          <p:spPr bwMode="hidden">
            <a:xfrm rot="-5400000">
              <a:off x="5535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2" name="Line 162"/>
            <p:cNvSpPr>
              <a:spLocks noChangeShapeType="1"/>
            </p:cNvSpPr>
            <p:nvPr/>
          </p:nvSpPr>
          <p:spPr bwMode="hidden">
            <a:xfrm rot="-5400000">
              <a:off x="5006" y="293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3" name="Line 163"/>
            <p:cNvSpPr>
              <a:spLocks noChangeShapeType="1"/>
            </p:cNvSpPr>
            <p:nvPr/>
          </p:nvSpPr>
          <p:spPr bwMode="hidden">
            <a:xfrm>
              <a:off x="4755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4" name="Line 164"/>
            <p:cNvSpPr>
              <a:spLocks noChangeShapeType="1"/>
            </p:cNvSpPr>
            <p:nvPr/>
          </p:nvSpPr>
          <p:spPr bwMode="hidden">
            <a:xfrm>
              <a:off x="5256" y="3209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5" name="Line 165"/>
            <p:cNvSpPr>
              <a:spLocks noChangeShapeType="1"/>
            </p:cNvSpPr>
            <p:nvPr/>
          </p:nvSpPr>
          <p:spPr bwMode="hidden">
            <a:xfrm>
              <a:off x="5256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6" name="Line 166"/>
            <p:cNvSpPr>
              <a:spLocks noChangeShapeType="1"/>
            </p:cNvSpPr>
            <p:nvPr/>
          </p:nvSpPr>
          <p:spPr bwMode="hidden">
            <a:xfrm>
              <a:off x="4755" y="371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7" name="Line 167"/>
            <p:cNvSpPr>
              <a:spLocks noChangeShapeType="1"/>
            </p:cNvSpPr>
            <p:nvPr/>
          </p:nvSpPr>
          <p:spPr bwMode="hidden">
            <a:xfrm rot="-5400000">
              <a:off x="5006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8" name="Line 168"/>
            <p:cNvSpPr>
              <a:spLocks noChangeShapeType="1"/>
            </p:cNvSpPr>
            <p:nvPr/>
          </p:nvSpPr>
          <p:spPr bwMode="hidden">
            <a:xfrm rot="-5400000">
              <a:off x="5535" y="3460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29" name="Line 169"/>
            <p:cNvSpPr>
              <a:spLocks noChangeShapeType="1"/>
            </p:cNvSpPr>
            <p:nvPr/>
          </p:nvSpPr>
          <p:spPr bwMode="hidden">
            <a:xfrm rot="-5400000">
              <a:off x="5535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0" name="Line 170"/>
            <p:cNvSpPr>
              <a:spLocks noChangeShapeType="1"/>
            </p:cNvSpPr>
            <p:nvPr/>
          </p:nvSpPr>
          <p:spPr bwMode="hidden">
            <a:xfrm rot="-5400000">
              <a:off x="5006" y="3961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1" name="Line 171"/>
            <p:cNvSpPr>
              <a:spLocks noChangeShapeType="1"/>
            </p:cNvSpPr>
            <p:nvPr/>
          </p:nvSpPr>
          <p:spPr bwMode="hidden">
            <a:xfrm rot="-5400000">
              <a:off x="19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2" name="Line 172"/>
            <p:cNvSpPr>
              <a:spLocks noChangeShapeType="1"/>
            </p:cNvSpPr>
            <p:nvPr/>
          </p:nvSpPr>
          <p:spPr bwMode="hidden">
            <a:xfrm rot="-5400000">
              <a:off x="737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3" name="Line 173"/>
            <p:cNvSpPr>
              <a:spLocks noChangeShapeType="1"/>
            </p:cNvSpPr>
            <p:nvPr/>
          </p:nvSpPr>
          <p:spPr bwMode="hidden">
            <a:xfrm rot="-5400000">
              <a:off x="1266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4" name="Line 174"/>
            <p:cNvSpPr>
              <a:spLocks noChangeShapeType="1"/>
            </p:cNvSpPr>
            <p:nvPr/>
          </p:nvSpPr>
          <p:spPr bwMode="hidden">
            <a:xfrm rot="-5400000">
              <a:off x="1805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5" name="Line 175"/>
            <p:cNvSpPr>
              <a:spLocks noChangeShapeType="1"/>
            </p:cNvSpPr>
            <p:nvPr/>
          </p:nvSpPr>
          <p:spPr bwMode="hidden">
            <a:xfrm rot="-5400000">
              <a:off x="2334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6" name="Line 176"/>
            <p:cNvSpPr>
              <a:spLocks noChangeShapeType="1"/>
            </p:cNvSpPr>
            <p:nvPr/>
          </p:nvSpPr>
          <p:spPr bwMode="hidden">
            <a:xfrm rot="-5400000">
              <a:off x="2873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7" name="Line 177"/>
            <p:cNvSpPr>
              <a:spLocks noChangeShapeType="1"/>
            </p:cNvSpPr>
            <p:nvPr/>
          </p:nvSpPr>
          <p:spPr bwMode="hidden">
            <a:xfrm rot="-5400000">
              <a:off x="3402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8" name="Line 178"/>
            <p:cNvSpPr>
              <a:spLocks noChangeShapeType="1"/>
            </p:cNvSpPr>
            <p:nvPr/>
          </p:nvSpPr>
          <p:spPr bwMode="hidden">
            <a:xfrm rot="-5400000">
              <a:off x="3941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39" name="Line 179"/>
            <p:cNvSpPr>
              <a:spLocks noChangeShapeType="1"/>
            </p:cNvSpPr>
            <p:nvPr/>
          </p:nvSpPr>
          <p:spPr bwMode="hidden">
            <a:xfrm rot="-5400000">
              <a:off x="4470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0" name="Line 180"/>
            <p:cNvSpPr>
              <a:spLocks noChangeShapeType="1"/>
            </p:cNvSpPr>
            <p:nvPr/>
          </p:nvSpPr>
          <p:spPr bwMode="hidden">
            <a:xfrm rot="-5400000">
              <a:off x="5009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1" name="Line 181"/>
            <p:cNvSpPr>
              <a:spLocks noChangeShapeType="1"/>
            </p:cNvSpPr>
            <p:nvPr/>
          </p:nvSpPr>
          <p:spPr bwMode="hidden">
            <a:xfrm rot="-5400000">
              <a:off x="5538" y="-127"/>
              <a:ext cx="0" cy="390"/>
            </a:xfrm>
            <a:prstGeom prst="line">
              <a:avLst/>
            </a:prstGeom>
            <a:noFill/>
            <a:ln w="28575">
              <a:pattFill prst="pct25">
                <a:fgClr>
                  <a:schemeClr val="bg2"/>
                </a:fgClr>
                <a:bgClr>
                  <a:schemeClr val="bg1"/>
                </a:bgClr>
              </a:patt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grpSp>
        <p:nvGrpSpPr>
          <p:cNvPr id="41142" name="Group 182"/>
          <p:cNvGrpSpPr>
            <a:grpSpLocks/>
          </p:cNvGrpSpPr>
          <p:nvPr/>
        </p:nvGrpSpPr>
        <p:grpSpPr bwMode="auto">
          <a:xfrm>
            <a:off x="533400" y="1905000"/>
            <a:ext cx="8077200" cy="1676400"/>
            <a:chOff x="336" y="1200"/>
            <a:chExt cx="5088" cy="1056"/>
          </a:xfrm>
        </p:grpSpPr>
        <p:sp>
          <p:nvSpPr>
            <p:cNvPr id="41143" name="Rectangle 183"/>
            <p:cNvSpPr>
              <a:spLocks noChangeArrowheads="1"/>
            </p:cNvSpPr>
            <p:nvPr/>
          </p:nvSpPr>
          <p:spPr bwMode="auto">
            <a:xfrm>
              <a:off x="2880" y="1200"/>
              <a:ext cx="2544" cy="52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4" name="Rectangle 184"/>
            <p:cNvSpPr>
              <a:spLocks noChangeArrowheads="1"/>
            </p:cNvSpPr>
            <p:nvPr/>
          </p:nvSpPr>
          <p:spPr bwMode="auto">
            <a:xfrm>
              <a:off x="2880" y="1728"/>
              <a:ext cx="2544" cy="52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5" name="Rectangle 185"/>
            <p:cNvSpPr>
              <a:spLocks noChangeArrowheads="1"/>
            </p:cNvSpPr>
            <p:nvPr/>
          </p:nvSpPr>
          <p:spPr bwMode="auto">
            <a:xfrm>
              <a:off x="336" y="1728"/>
              <a:ext cx="2544" cy="528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6" name="Rectangle 186"/>
            <p:cNvSpPr>
              <a:spLocks noChangeArrowheads="1"/>
            </p:cNvSpPr>
            <p:nvPr/>
          </p:nvSpPr>
          <p:spPr bwMode="auto">
            <a:xfrm>
              <a:off x="336" y="1200"/>
              <a:ext cx="2544" cy="52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47" name="Rectangle 187"/>
            <p:cNvSpPr>
              <a:spLocks noChangeArrowheads="1"/>
            </p:cNvSpPr>
            <p:nvPr/>
          </p:nvSpPr>
          <p:spPr bwMode="white">
            <a:xfrm>
              <a:off x="432" y="1296"/>
              <a:ext cx="4896" cy="8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1148" name="Rectangle 188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3716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41149" name="Rectangle 18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41150" name="Rectangle 190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1" name="Rectangle 19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1152" name="Rectangle 19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321C7A8-E873-4024-A5F0-1CBC5862452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41153" name="Group 193"/>
          <p:cNvGrpSpPr>
            <a:grpSpLocks/>
          </p:cNvGrpSpPr>
          <p:nvPr/>
        </p:nvGrpSpPr>
        <p:grpSpPr bwMode="auto">
          <a:xfrm>
            <a:off x="304800" y="6783388"/>
            <a:ext cx="8458200" cy="74612"/>
            <a:chOff x="192" y="4273"/>
            <a:chExt cx="5328" cy="47"/>
          </a:xfrm>
        </p:grpSpPr>
        <p:sp>
          <p:nvSpPr>
            <p:cNvPr id="41154" name="Rectangle 194"/>
            <p:cNvSpPr>
              <a:spLocks noChangeArrowheads="1"/>
            </p:cNvSpPr>
            <p:nvPr/>
          </p:nvSpPr>
          <p:spPr bwMode="ltGray">
            <a:xfrm>
              <a:off x="504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5" name="Rectangle 195"/>
            <p:cNvSpPr>
              <a:spLocks noChangeArrowheads="1"/>
            </p:cNvSpPr>
            <p:nvPr/>
          </p:nvSpPr>
          <p:spPr bwMode="ltGray">
            <a:xfrm>
              <a:off x="192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6" name="Rectangle 196"/>
            <p:cNvSpPr>
              <a:spLocks noChangeArrowheads="1"/>
            </p:cNvSpPr>
            <p:nvPr/>
          </p:nvSpPr>
          <p:spPr bwMode="ltGray">
            <a:xfrm>
              <a:off x="1176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7" name="Rectangle 197"/>
            <p:cNvSpPr>
              <a:spLocks noChangeArrowheads="1"/>
            </p:cNvSpPr>
            <p:nvPr/>
          </p:nvSpPr>
          <p:spPr bwMode="ltGray">
            <a:xfrm>
              <a:off x="864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8" name="Rectangle 198"/>
            <p:cNvSpPr>
              <a:spLocks noChangeArrowheads="1"/>
            </p:cNvSpPr>
            <p:nvPr/>
          </p:nvSpPr>
          <p:spPr bwMode="ltGray">
            <a:xfrm>
              <a:off x="1848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59" name="Rectangle 199"/>
            <p:cNvSpPr>
              <a:spLocks noChangeArrowheads="1"/>
            </p:cNvSpPr>
            <p:nvPr/>
          </p:nvSpPr>
          <p:spPr bwMode="ltGray">
            <a:xfrm>
              <a:off x="1536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0" name="Rectangle 200"/>
            <p:cNvSpPr>
              <a:spLocks noChangeArrowheads="1"/>
            </p:cNvSpPr>
            <p:nvPr/>
          </p:nvSpPr>
          <p:spPr bwMode="ltGray">
            <a:xfrm>
              <a:off x="2520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1" name="Rectangle 201"/>
            <p:cNvSpPr>
              <a:spLocks noChangeArrowheads="1"/>
            </p:cNvSpPr>
            <p:nvPr/>
          </p:nvSpPr>
          <p:spPr bwMode="ltGray">
            <a:xfrm>
              <a:off x="2208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2" name="Rectangle 202"/>
            <p:cNvSpPr>
              <a:spLocks noChangeArrowheads="1"/>
            </p:cNvSpPr>
            <p:nvPr/>
          </p:nvSpPr>
          <p:spPr bwMode="ltGray">
            <a:xfrm>
              <a:off x="3192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3" name="Rectangle 203"/>
            <p:cNvSpPr>
              <a:spLocks noChangeArrowheads="1"/>
            </p:cNvSpPr>
            <p:nvPr/>
          </p:nvSpPr>
          <p:spPr bwMode="ltGray">
            <a:xfrm>
              <a:off x="2880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4" name="Rectangle 204"/>
            <p:cNvSpPr>
              <a:spLocks noChangeArrowheads="1"/>
            </p:cNvSpPr>
            <p:nvPr/>
          </p:nvSpPr>
          <p:spPr bwMode="ltGray">
            <a:xfrm>
              <a:off x="3864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5" name="Rectangle 205"/>
            <p:cNvSpPr>
              <a:spLocks noChangeArrowheads="1"/>
            </p:cNvSpPr>
            <p:nvPr/>
          </p:nvSpPr>
          <p:spPr bwMode="ltGray">
            <a:xfrm>
              <a:off x="3552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6" name="Rectangle 206"/>
            <p:cNvSpPr>
              <a:spLocks noChangeArrowheads="1"/>
            </p:cNvSpPr>
            <p:nvPr/>
          </p:nvSpPr>
          <p:spPr bwMode="ltGray">
            <a:xfrm>
              <a:off x="4536" y="4273"/>
              <a:ext cx="312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7" name="Rectangle 207"/>
            <p:cNvSpPr>
              <a:spLocks noChangeArrowheads="1"/>
            </p:cNvSpPr>
            <p:nvPr/>
          </p:nvSpPr>
          <p:spPr bwMode="ltGray">
            <a:xfrm>
              <a:off x="4224" y="4273"/>
              <a:ext cx="312" cy="4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8" name="Rectangle 208"/>
            <p:cNvSpPr>
              <a:spLocks noChangeArrowheads="1"/>
            </p:cNvSpPr>
            <p:nvPr/>
          </p:nvSpPr>
          <p:spPr bwMode="ltGray">
            <a:xfrm>
              <a:off x="5208" y="4273"/>
              <a:ext cx="312" cy="4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  <p:sp>
          <p:nvSpPr>
            <p:cNvPr id="41169" name="Rectangle 209"/>
            <p:cNvSpPr>
              <a:spLocks noChangeArrowheads="1"/>
            </p:cNvSpPr>
            <p:nvPr/>
          </p:nvSpPr>
          <p:spPr bwMode="ltGray">
            <a:xfrm>
              <a:off x="4896" y="4273"/>
              <a:ext cx="312" cy="4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kumimoji="1" lang="ru-RU">
                <a:solidFill>
                  <a:srgbClr val="8383AD"/>
                </a:solidFill>
                <a:latin typeface="Arial" charset="0"/>
              </a:endParaRPr>
            </a:p>
          </p:txBody>
        </p:sp>
      </p:grpSp>
      <p:pic>
        <p:nvPicPr>
          <p:cNvPr id="41170" name="Picture 210" descr="posbul1a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7063" y="3363913"/>
            <a:ext cx="293687" cy="293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83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E72A2-8DAC-45B6-AEBC-DFDB3B604CE5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4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8F50E-3E4E-499E-ABB9-8F7654AED2A3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906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CEF13B-30A4-4B36-85AC-72A82E23BBF6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456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603014-FDDC-4ECB-B08B-BDA72164EF4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354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84A54-5F2D-4512-951B-BE03E8EC8F3B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957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92BAB-48DF-4C0E-9185-01020C86426C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2890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FBF858-67A7-4648-BFB0-D8E3576B8061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4539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AD8C0A-95B6-447E-A0D2-31233D0A08EB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872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A25A6-B157-4714-857A-CDD041CD8B49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506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>
              <a:solidFill>
                <a:srgbClr val="8383AD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F683AF-7AD9-4EEB-A792-78DEF6A21394}" type="slidenum">
              <a:rPr lang="ru-RU">
                <a:solidFill>
                  <a:srgbClr val="8383AD"/>
                </a:solidFill>
              </a:rPr>
              <a:pPr/>
              <a:t>‹#›</a:t>
            </a:fld>
            <a:endParaRPr lang="ru-RU">
              <a:solidFill>
                <a:srgbClr val="8383A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72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srgbClr val="8383AD"/>
              </a:solidFill>
            </a:endParaRP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0E9A696-D62A-4E10-AA7A-0F59BD25F2DE}" type="slidenum">
              <a:rPr lang="ru-RU">
                <a:solidFill>
                  <a:srgbClr val="8383AD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ru-RU">
              <a:solidFill>
                <a:srgbClr val="8383AD"/>
              </a:solidFill>
            </a:endParaRPr>
          </a:p>
        </p:txBody>
      </p:sp>
      <p:grpSp>
        <p:nvGrpSpPr>
          <p:cNvPr id="39943" name="Group 7"/>
          <p:cNvGrpSpPr>
            <a:grpSpLocks/>
          </p:cNvGrpSpPr>
          <p:nvPr/>
        </p:nvGrpSpPr>
        <p:grpSpPr bwMode="auto">
          <a:xfrm>
            <a:off x="215900" y="76200"/>
            <a:ext cx="8686800" cy="6781800"/>
            <a:chOff x="136" y="48"/>
            <a:chExt cx="5472" cy="4272"/>
          </a:xfrm>
        </p:grpSpPr>
        <p:grpSp>
          <p:nvGrpSpPr>
            <p:cNvPr id="39944" name="Group 8"/>
            <p:cNvGrpSpPr>
              <a:grpSpLocks/>
            </p:cNvGrpSpPr>
            <p:nvPr/>
          </p:nvGrpSpPr>
          <p:grpSpPr bwMode="auto">
            <a:xfrm>
              <a:off x="136" y="48"/>
              <a:ext cx="5472" cy="212"/>
              <a:chOff x="136" y="48"/>
              <a:chExt cx="5472" cy="212"/>
            </a:xfrm>
          </p:grpSpPr>
          <p:grpSp>
            <p:nvGrpSpPr>
              <p:cNvPr id="39945" name="Group 9"/>
              <p:cNvGrpSpPr>
                <a:grpSpLocks/>
              </p:cNvGrpSpPr>
              <p:nvPr/>
            </p:nvGrpSpPr>
            <p:grpSpPr bwMode="auto">
              <a:xfrm>
                <a:off x="136" y="48"/>
                <a:ext cx="1056" cy="212"/>
                <a:chOff x="2544" y="2160"/>
                <a:chExt cx="1920" cy="384"/>
              </a:xfrm>
            </p:grpSpPr>
            <p:sp>
              <p:nvSpPr>
                <p:cNvPr id="39946" name="Rectangle 10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7" name="Rectangle 11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8" name="Rectangle 12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49" name="Rectangle 13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0" name="Rectangle 14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1" name="Group 15"/>
              <p:cNvGrpSpPr>
                <a:grpSpLocks/>
              </p:cNvGrpSpPr>
              <p:nvPr/>
            </p:nvGrpSpPr>
            <p:grpSpPr bwMode="auto">
              <a:xfrm>
                <a:off x="1240" y="48"/>
                <a:ext cx="1056" cy="212"/>
                <a:chOff x="2544" y="2160"/>
                <a:chExt cx="1920" cy="384"/>
              </a:xfrm>
            </p:grpSpPr>
            <p:sp>
              <p:nvSpPr>
                <p:cNvPr id="39952" name="Rectangle 16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3" name="Rectangle 17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4" name="Rectangle 18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5" name="Rectangle 19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6" name="Rectangle 20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57" name="Group 21"/>
              <p:cNvGrpSpPr>
                <a:grpSpLocks/>
              </p:cNvGrpSpPr>
              <p:nvPr/>
            </p:nvGrpSpPr>
            <p:grpSpPr bwMode="auto">
              <a:xfrm>
                <a:off x="2344" y="48"/>
                <a:ext cx="1056" cy="212"/>
                <a:chOff x="2544" y="2160"/>
                <a:chExt cx="1920" cy="384"/>
              </a:xfrm>
            </p:grpSpPr>
            <p:sp>
              <p:nvSpPr>
                <p:cNvPr id="39958" name="Rectangle 22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59" name="Rectangle 23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0" name="Rectangle 24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1" name="Rectangle 25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2" name="Rectangle 26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3" name="Group 27"/>
              <p:cNvGrpSpPr>
                <a:grpSpLocks/>
              </p:cNvGrpSpPr>
              <p:nvPr/>
            </p:nvGrpSpPr>
            <p:grpSpPr bwMode="auto">
              <a:xfrm>
                <a:off x="3448" y="48"/>
                <a:ext cx="1056" cy="212"/>
                <a:chOff x="2544" y="2160"/>
                <a:chExt cx="1920" cy="384"/>
              </a:xfrm>
            </p:grpSpPr>
            <p:sp>
              <p:nvSpPr>
                <p:cNvPr id="39964" name="Rectangle 28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5" name="Rectangle 29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6" name="Rectangle 30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7" name="Rectangle 31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68" name="Rectangle 32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69" name="Group 33"/>
              <p:cNvGrpSpPr>
                <a:grpSpLocks/>
              </p:cNvGrpSpPr>
              <p:nvPr/>
            </p:nvGrpSpPr>
            <p:grpSpPr bwMode="auto">
              <a:xfrm>
                <a:off x="4552" y="48"/>
                <a:ext cx="1056" cy="212"/>
                <a:chOff x="2544" y="2160"/>
                <a:chExt cx="1920" cy="384"/>
              </a:xfrm>
            </p:grpSpPr>
            <p:sp>
              <p:nvSpPr>
                <p:cNvPr id="39970" name="Rectangle 34"/>
                <p:cNvSpPr>
                  <a:spLocks noChangeArrowheads="1"/>
                </p:cNvSpPr>
                <p:nvPr/>
              </p:nvSpPr>
              <p:spPr bwMode="auto">
                <a:xfrm>
                  <a:off x="3504" y="2160"/>
                  <a:ext cx="960" cy="192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1" name="Rectangle 35"/>
                <p:cNvSpPr>
                  <a:spLocks noChangeArrowheads="1"/>
                </p:cNvSpPr>
                <p:nvPr/>
              </p:nvSpPr>
              <p:spPr bwMode="auto">
                <a:xfrm>
                  <a:off x="3504" y="2352"/>
                  <a:ext cx="960" cy="19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2" name="Rectangle 36"/>
                <p:cNvSpPr>
                  <a:spLocks noChangeArrowheads="1"/>
                </p:cNvSpPr>
                <p:nvPr/>
              </p:nvSpPr>
              <p:spPr bwMode="auto">
                <a:xfrm>
                  <a:off x="2544" y="2352"/>
                  <a:ext cx="960" cy="192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3" name="Rectangle 37"/>
                <p:cNvSpPr>
                  <a:spLocks noChangeArrowheads="1"/>
                </p:cNvSpPr>
                <p:nvPr/>
              </p:nvSpPr>
              <p:spPr bwMode="auto">
                <a:xfrm>
                  <a:off x="2544" y="2160"/>
                  <a:ext cx="960" cy="192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4" name="Rectangle 38"/>
                <p:cNvSpPr>
                  <a:spLocks noChangeArrowheads="1"/>
                </p:cNvSpPr>
                <p:nvPr/>
              </p:nvSpPr>
              <p:spPr bwMode="auto">
                <a:xfrm>
                  <a:off x="2640" y="2256"/>
                  <a:ext cx="1728" cy="192"/>
                </a:xfrm>
                <a:prstGeom prst="rect">
                  <a:avLst/>
                </a:prstGeom>
                <a:solidFill>
                  <a:schemeClr val="bg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  <p:grpSp>
          <p:nvGrpSpPr>
            <p:cNvPr id="39975" name="Group 39"/>
            <p:cNvGrpSpPr>
              <a:grpSpLocks/>
            </p:cNvGrpSpPr>
            <p:nvPr/>
          </p:nvGrpSpPr>
          <p:grpSpPr bwMode="auto">
            <a:xfrm>
              <a:off x="192" y="4273"/>
              <a:ext cx="5328" cy="47"/>
              <a:chOff x="192" y="3840"/>
              <a:chExt cx="5328" cy="47"/>
            </a:xfrm>
          </p:grpSpPr>
          <p:grpSp>
            <p:nvGrpSpPr>
              <p:cNvPr id="39976" name="Group 40"/>
              <p:cNvGrpSpPr>
                <a:grpSpLocks/>
              </p:cNvGrpSpPr>
              <p:nvPr userDrawn="1"/>
            </p:nvGrpSpPr>
            <p:grpSpPr bwMode="auto">
              <a:xfrm>
                <a:off x="192" y="3840"/>
                <a:ext cx="624" cy="47"/>
                <a:chOff x="624" y="3706"/>
                <a:chExt cx="1056" cy="106"/>
              </a:xfrm>
            </p:grpSpPr>
            <p:sp>
              <p:nvSpPr>
                <p:cNvPr id="39977" name="Rectangle 41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78" name="Rectangle 42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79" name="Group 43"/>
              <p:cNvGrpSpPr>
                <a:grpSpLocks/>
              </p:cNvGrpSpPr>
              <p:nvPr userDrawn="1"/>
            </p:nvGrpSpPr>
            <p:grpSpPr bwMode="auto">
              <a:xfrm>
                <a:off x="864" y="3840"/>
                <a:ext cx="624" cy="47"/>
                <a:chOff x="624" y="3600"/>
                <a:chExt cx="1056" cy="106"/>
              </a:xfrm>
            </p:grpSpPr>
            <p:sp>
              <p:nvSpPr>
                <p:cNvPr id="39980" name="Rectangle 44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1" name="Rectangle 45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2" name="Group 46"/>
              <p:cNvGrpSpPr>
                <a:grpSpLocks/>
              </p:cNvGrpSpPr>
              <p:nvPr userDrawn="1"/>
            </p:nvGrpSpPr>
            <p:grpSpPr bwMode="auto">
              <a:xfrm>
                <a:off x="1536" y="3840"/>
                <a:ext cx="624" cy="47"/>
                <a:chOff x="624" y="3706"/>
                <a:chExt cx="1056" cy="106"/>
              </a:xfrm>
            </p:grpSpPr>
            <p:sp>
              <p:nvSpPr>
                <p:cNvPr id="39983" name="Rectangle 47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4" name="Rectangle 48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5" name="Group 49"/>
              <p:cNvGrpSpPr>
                <a:grpSpLocks/>
              </p:cNvGrpSpPr>
              <p:nvPr userDrawn="1"/>
            </p:nvGrpSpPr>
            <p:grpSpPr bwMode="auto">
              <a:xfrm>
                <a:off x="2208" y="3840"/>
                <a:ext cx="624" cy="47"/>
                <a:chOff x="624" y="3600"/>
                <a:chExt cx="1056" cy="106"/>
              </a:xfrm>
            </p:grpSpPr>
            <p:sp>
              <p:nvSpPr>
                <p:cNvPr id="39986" name="Rectangle 50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87" name="Rectangle 51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88" name="Group 52"/>
              <p:cNvGrpSpPr>
                <a:grpSpLocks/>
              </p:cNvGrpSpPr>
              <p:nvPr userDrawn="1"/>
            </p:nvGrpSpPr>
            <p:grpSpPr bwMode="auto">
              <a:xfrm>
                <a:off x="2880" y="3840"/>
                <a:ext cx="624" cy="47"/>
                <a:chOff x="624" y="3706"/>
                <a:chExt cx="1056" cy="106"/>
              </a:xfrm>
            </p:grpSpPr>
            <p:sp>
              <p:nvSpPr>
                <p:cNvPr id="39989" name="Rectangle 53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0" name="Rectangle 54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1" name="Group 55"/>
              <p:cNvGrpSpPr>
                <a:grpSpLocks/>
              </p:cNvGrpSpPr>
              <p:nvPr userDrawn="1"/>
            </p:nvGrpSpPr>
            <p:grpSpPr bwMode="auto">
              <a:xfrm>
                <a:off x="3552" y="3840"/>
                <a:ext cx="624" cy="47"/>
                <a:chOff x="624" y="3600"/>
                <a:chExt cx="1056" cy="106"/>
              </a:xfrm>
            </p:grpSpPr>
            <p:sp>
              <p:nvSpPr>
                <p:cNvPr id="39992" name="Rectangle 56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3" name="Rectangle 57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4" name="Group 58"/>
              <p:cNvGrpSpPr>
                <a:grpSpLocks/>
              </p:cNvGrpSpPr>
              <p:nvPr userDrawn="1"/>
            </p:nvGrpSpPr>
            <p:grpSpPr bwMode="auto">
              <a:xfrm>
                <a:off x="4224" y="3840"/>
                <a:ext cx="624" cy="47"/>
                <a:chOff x="624" y="3706"/>
                <a:chExt cx="1056" cy="106"/>
              </a:xfrm>
            </p:grpSpPr>
            <p:sp>
              <p:nvSpPr>
                <p:cNvPr id="39995" name="Rectangle 59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706"/>
                  <a:ext cx="528" cy="106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6" name="Rectangle 60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706"/>
                  <a:ext cx="528" cy="106"/>
                </a:xfrm>
                <a:prstGeom prst="rect">
                  <a:avLst/>
                </a:pr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  <p:grpSp>
            <p:nvGrpSpPr>
              <p:cNvPr id="39997" name="Group 61"/>
              <p:cNvGrpSpPr>
                <a:grpSpLocks/>
              </p:cNvGrpSpPr>
              <p:nvPr userDrawn="1"/>
            </p:nvGrpSpPr>
            <p:grpSpPr bwMode="auto">
              <a:xfrm>
                <a:off x="4896" y="3840"/>
                <a:ext cx="624" cy="47"/>
                <a:chOff x="624" y="3600"/>
                <a:chExt cx="1056" cy="106"/>
              </a:xfrm>
            </p:grpSpPr>
            <p:sp>
              <p:nvSpPr>
                <p:cNvPr id="39998" name="Rectangle 62"/>
                <p:cNvSpPr>
                  <a:spLocks noChangeArrowheads="1"/>
                </p:cNvSpPr>
                <p:nvPr userDrawn="1"/>
              </p:nvSpPr>
              <p:spPr bwMode="ltGray">
                <a:xfrm>
                  <a:off x="1152" y="3600"/>
                  <a:ext cx="528" cy="106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  <p:sp>
              <p:nvSpPr>
                <p:cNvPr id="39999" name="Rectangle 63"/>
                <p:cNvSpPr>
                  <a:spLocks noChangeArrowheads="1"/>
                </p:cNvSpPr>
                <p:nvPr userDrawn="1"/>
              </p:nvSpPr>
              <p:spPr bwMode="ltGray">
                <a:xfrm>
                  <a:off x="624" y="3600"/>
                  <a:ext cx="528" cy="106"/>
                </a:xfrm>
                <a:prstGeom prst="rect">
                  <a:avLst/>
                </a:prstGeom>
                <a:solidFill>
                  <a:schemeClr val="accent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pPr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ru-RU">
                    <a:solidFill>
                      <a:srgbClr val="8383AD"/>
                    </a:solidFill>
                    <a:latin typeface="Arial" charset="0"/>
                  </a:endParaRP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22873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75000"/>
        <a:buBlip>
          <a:blip r:embed="rId13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10500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105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105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05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42" name="Rectangle 10"/>
          <p:cNvSpPr>
            <a:spLocks noGrp="1" noChangeArrowheads="1"/>
          </p:cNvSpPr>
          <p:nvPr>
            <p:ph type="title"/>
          </p:nvPr>
        </p:nvSpPr>
        <p:spPr>
          <a:xfrm>
            <a:off x="971550" y="404813"/>
            <a:ext cx="7772400" cy="587375"/>
          </a:xfrm>
        </p:spPr>
        <p:txBody>
          <a:bodyPr/>
          <a:lstStyle/>
          <a:p>
            <a:r>
              <a:rPr lang="uk-UA">
                <a:latin typeface="Arial" charset="0"/>
              </a:rPr>
              <a:t>Види транспорту</a:t>
            </a:r>
            <a:endParaRPr lang="ru-RU">
              <a:latin typeface="Arial" charset="0"/>
            </a:endParaRPr>
          </a:p>
        </p:txBody>
      </p:sp>
      <p:sp>
        <p:nvSpPr>
          <p:cNvPr id="44044" name="AutoShape 12"/>
          <p:cNvSpPr>
            <a:spLocks noChangeAspect="1" noChangeArrowheads="1"/>
          </p:cNvSpPr>
          <p:nvPr/>
        </p:nvSpPr>
        <p:spPr bwMode="auto">
          <a:xfrm>
            <a:off x="0" y="1341438"/>
            <a:ext cx="9693275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45" name="Line 13"/>
          <p:cNvSpPr>
            <a:spLocks noChangeShapeType="1"/>
          </p:cNvSpPr>
          <p:nvPr/>
        </p:nvSpPr>
        <p:spPr bwMode="auto">
          <a:xfrm>
            <a:off x="4648200" y="1341438"/>
            <a:ext cx="0" cy="241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5651500" y="981075"/>
            <a:ext cx="1657350" cy="2873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grpSp>
        <p:nvGrpSpPr>
          <p:cNvPr id="44072" name="Group 40"/>
          <p:cNvGrpSpPr>
            <a:grpSpLocks/>
          </p:cNvGrpSpPr>
          <p:nvPr/>
        </p:nvGrpSpPr>
        <p:grpSpPr bwMode="auto">
          <a:xfrm>
            <a:off x="755650" y="1341438"/>
            <a:ext cx="5040313" cy="484187"/>
            <a:chOff x="431" y="845"/>
            <a:chExt cx="3175" cy="305"/>
          </a:xfrm>
        </p:grpSpPr>
        <p:sp useBgFill="1">
          <p:nvSpPr>
            <p:cNvPr id="44048" name="Text Box 16"/>
            <p:cNvSpPr txBox="1">
              <a:spLocks noChangeArrowheads="1"/>
            </p:cNvSpPr>
            <p:nvPr/>
          </p:nvSpPr>
          <p:spPr bwMode="auto">
            <a:xfrm>
              <a:off x="431" y="845"/>
              <a:ext cx="1132" cy="305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uk-UA" sz="2400" b="1">
                  <a:solidFill>
                    <a:srgbClr val="FF9900"/>
                  </a:solidFill>
                  <a:latin typeface="Arial" charset="0"/>
                </a:rPr>
                <a:t>наземний</a:t>
              </a:r>
              <a:endParaRPr kumimoji="1" lang="uk-UA" sz="2400">
                <a:solidFill>
                  <a:srgbClr val="8383AD"/>
                </a:solidFill>
                <a:latin typeface="Arial" charset="0"/>
              </a:endParaRPr>
            </a:p>
          </p:txBody>
        </p:sp>
        <p:sp useBgFill="1">
          <p:nvSpPr>
            <p:cNvPr id="44049" name="Text Box 17"/>
            <p:cNvSpPr txBox="1">
              <a:spLocks noChangeArrowheads="1"/>
            </p:cNvSpPr>
            <p:nvPr/>
          </p:nvSpPr>
          <p:spPr bwMode="auto">
            <a:xfrm>
              <a:off x="2517" y="845"/>
              <a:ext cx="1089" cy="305"/>
            </a:xfrm>
            <a:prstGeom prst="rect">
              <a:avLst/>
            </a:prstGeom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uk-UA" sz="2400" b="1">
                  <a:solidFill>
                    <a:srgbClr val="0000FF"/>
                  </a:solidFill>
                  <a:latin typeface="Arial" charset="0"/>
                </a:rPr>
                <a:t>водний</a:t>
              </a:r>
              <a:endParaRPr kumimoji="1" lang="uk-UA" sz="2400">
                <a:solidFill>
                  <a:srgbClr val="8383AD"/>
                </a:solidFill>
                <a:latin typeface="Arial" charset="0"/>
              </a:endParaRPr>
            </a:p>
          </p:txBody>
        </p:sp>
      </p:grp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1547813" y="1700213"/>
            <a:ext cx="0" cy="484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4724400" y="2066925"/>
            <a:ext cx="0" cy="484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7596188" y="1628775"/>
            <a:ext cx="0" cy="484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53" name="AutoShape 21"/>
          <p:cNvSpPr>
            <a:spLocks noChangeArrowheads="1"/>
          </p:cNvSpPr>
          <p:nvPr/>
        </p:nvSpPr>
        <p:spPr bwMode="auto">
          <a:xfrm>
            <a:off x="468313" y="2205038"/>
            <a:ext cx="2374900" cy="10795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1.Залізничний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>
            <a:off x="3492500" y="2114550"/>
            <a:ext cx="2232025" cy="1027113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 i="1" u="sng">
              <a:solidFill>
                <a:srgbClr val="0000FF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1.Морський</a:t>
            </a:r>
          </a:p>
        </p:txBody>
      </p:sp>
      <p:sp>
        <p:nvSpPr>
          <p:cNvPr id="44055" name="AutoShape 23"/>
          <p:cNvSpPr>
            <a:spLocks noChangeArrowheads="1"/>
          </p:cNvSpPr>
          <p:nvPr/>
        </p:nvSpPr>
        <p:spPr bwMode="auto">
          <a:xfrm>
            <a:off x="6400800" y="2133600"/>
            <a:ext cx="2563813" cy="1027113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1.Повітряний</a:t>
            </a:r>
          </a:p>
        </p:txBody>
      </p:sp>
      <p:sp>
        <p:nvSpPr>
          <p:cNvPr id="44056" name="AutoShape 24"/>
          <p:cNvSpPr>
            <a:spLocks noChangeArrowheads="1"/>
          </p:cNvSpPr>
          <p:nvPr/>
        </p:nvSpPr>
        <p:spPr bwMode="auto">
          <a:xfrm>
            <a:off x="322263" y="3716338"/>
            <a:ext cx="2665412" cy="1169987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2.Автомобільний</a:t>
            </a:r>
          </a:p>
        </p:txBody>
      </p:sp>
      <p:sp>
        <p:nvSpPr>
          <p:cNvPr id="44057" name="AutoShape 25"/>
          <p:cNvSpPr>
            <a:spLocks noChangeArrowheads="1"/>
          </p:cNvSpPr>
          <p:nvPr/>
        </p:nvSpPr>
        <p:spPr bwMode="auto">
          <a:xfrm>
            <a:off x="3635375" y="3789363"/>
            <a:ext cx="2160588" cy="1152525"/>
          </a:xfrm>
          <a:prstGeom prst="flowChartAlternateProcess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2. </a:t>
            </a:r>
            <a:r>
              <a:rPr kumimoji="1" lang="uk-UA" sz="2000" b="1" i="1" u="sng">
                <a:solidFill>
                  <a:srgbClr val="8383AD"/>
                </a:solidFill>
                <a:latin typeface="Arial" charset="0"/>
              </a:rPr>
              <a:t>Річковий</a:t>
            </a:r>
          </a:p>
        </p:txBody>
      </p:sp>
      <p:sp>
        <p:nvSpPr>
          <p:cNvPr id="44058" name="AutoShape 26"/>
          <p:cNvSpPr>
            <a:spLocks noChangeArrowheads="1"/>
          </p:cNvSpPr>
          <p:nvPr/>
        </p:nvSpPr>
        <p:spPr bwMode="auto">
          <a:xfrm>
            <a:off x="6248400" y="3644900"/>
            <a:ext cx="2787650" cy="1016000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1200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2.Трубопровідний</a:t>
            </a:r>
          </a:p>
        </p:txBody>
      </p:sp>
      <p:sp>
        <p:nvSpPr>
          <p:cNvPr id="44059" name="AutoShape 27"/>
          <p:cNvSpPr>
            <a:spLocks noChangeArrowheads="1"/>
          </p:cNvSpPr>
          <p:nvPr/>
        </p:nvSpPr>
        <p:spPr bwMode="auto">
          <a:xfrm>
            <a:off x="5988050" y="4941888"/>
            <a:ext cx="3048000" cy="484187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3.Електронний - ЛЕП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 flipH="1">
            <a:off x="2411413" y="1052513"/>
            <a:ext cx="1512887" cy="315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 useBgFill="1">
        <p:nvSpPr>
          <p:cNvPr id="44061" name="Text Box 29"/>
          <p:cNvSpPr txBox="1">
            <a:spLocks noChangeArrowheads="1"/>
          </p:cNvSpPr>
          <p:nvPr/>
        </p:nvSpPr>
        <p:spPr bwMode="auto">
          <a:xfrm>
            <a:off x="6877050" y="1268413"/>
            <a:ext cx="1582738" cy="457200"/>
          </a:xfrm>
          <a:prstGeom prst="rect">
            <a:avLst/>
          </a:prstGeom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kumimoji="1" lang="uk-UA" sz="2400">
                <a:solidFill>
                  <a:srgbClr val="404176"/>
                </a:solidFill>
                <a:latin typeface="Arial" charset="0"/>
              </a:rPr>
              <a:t>інші види</a:t>
            </a:r>
            <a:endParaRPr kumimoji="1" lang="ru-RU" sz="2400">
              <a:solidFill>
                <a:srgbClr val="404176"/>
              </a:solidFill>
              <a:latin typeface="Arial" charset="0"/>
            </a:endParaRPr>
          </a:p>
        </p:txBody>
      </p:sp>
      <p:sp>
        <p:nvSpPr>
          <p:cNvPr id="44062" name="Line 30"/>
          <p:cNvSpPr>
            <a:spLocks noChangeShapeType="1"/>
          </p:cNvSpPr>
          <p:nvPr/>
        </p:nvSpPr>
        <p:spPr bwMode="auto">
          <a:xfrm>
            <a:off x="4716463" y="1052513"/>
            <a:ext cx="0" cy="431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3" name="Line 31"/>
          <p:cNvSpPr>
            <a:spLocks noChangeShapeType="1"/>
          </p:cNvSpPr>
          <p:nvPr/>
        </p:nvSpPr>
        <p:spPr bwMode="auto">
          <a:xfrm>
            <a:off x="1619250" y="32845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4" name="AutoShape 32"/>
          <p:cNvSpPr>
            <a:spLocks noChangeArrowheads="1"/>
          </p:cNvSpPr>
          <p:nvPr/>
        </p:nvSpPr>
        <p:spPr bwMode="auto">
          <a:xfrm>
            <a:off x="468313" y="5445125"/>
            <a:ext cx="2374900" cy="1079500"/>
          </a:xfrm>
          <a:prstGeom prst="flowChartAlternateProcess">
            <a:avLst/>
          </a:prstGeom>
          <a:solidFill>
            <a:srgbClr val="FFCC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3.Гужовий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5" name="Line 33"/>
          <p:cNvSpPr>
            <a:spLocks noChangeShapeType="1"/>
          </p:cNvSpPr>
          <p:nvPr/>
        </p:nvSpPr>
        <p:spPr bwMode="auto">
          <a:xfrm>
            <a:off x="1619250" y="494188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6" name="Line 34"/>
          <p:cNvSpPr>
            <a:spLocks noChangeShapeType="1"/>
          </p:cNvSpPr>
          <p:nvPr/>
        </p:nvSpPr>
        <p:spPr bwMode="auto">
          <a:xfrm>
            <a:off x="4716463" y="177323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7" name="Line 35"/>
          <p:cNvSpPr>
            <a:spLocks noChangeShapeType="1"/>
          </p:cNvSpPr>
          <p:nvPr/>
        </p:nvSpPr>
        <p:spPr bwMode="auto">
          <a:xfrm>
            <a:off x="4716463" y="3141663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8" name="Line 36"/>
          <p:cNvSpPr>
            <a:spLocks noChangeShapeType="1"/>
          </p:cNvSpPr>
          <p:nvPr/>
        </p:nvSpPr>
        <p:spPr bwMode="auto">
          <a:xfrm>
            <a:off x="7596188" y="3213100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69" name="AutoShape 37"/>
          <p:cNvSpPr>
            <a:spLocks noChangeArrowheads="1"/>
          </p:cNvSpPr>
          <p:nvPr/>
        </p:nvSpPr>
        <p:spPr bwMode="auto">
          <a:xfrm>
            <a:off x="6659563" y="5784850"/>
            <a:ext cx="1943100" cy="739775"/>
          </a:xfrm>
          <a:prstGeom prst="flowChartAlternateProcess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ru-RU" sz="2000" b="1" i="1" u="sng">
              <a:solidFill>
                <a:srgbClr val="8383AD"/>
              </a:solidFill>
              <a:latin typeface="Arial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1" lang="ru-RU" sz="2000" b="1" i="1" u="sng">
                <a:solidFill>
                  <a:srgbClr val="8383AD"/>
                </a:solidFill>
                <a:latin typeface="Arial" charset="0"/>
              </a:rPr>
              <a:t>4.Міський</a:t>
            </a:r>
          </a:p>
        </p:txBody>
      </p:sp>
      <p:sp>
        <p:nvSpPr>
          <p:cNvPr id="44070" name="Line 38"/>
          <p:cNvSpPr>
            <a:spLocks noChangeShapeType="1"/>
          </p:cNvSpPr>
          <p:nvPr/>
        </p:nvSpPr>
        <p:spPr bwMode="auto">
          <a:xfrm>
            <a:off x="7596188" y="46529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  <p:sp>
        <p:nvSpPr>
          <p:cNvPr id="44071" name="Line 39"/>
          <p:cNvSpPr>
            <a:spLocks noChangeShapeType="1"/>
          </p:cNvSpPr>
          <p:nvPr/>
        </p:nvSpPr>
        <p:spPr bwMode="auto">
          <a:xfrm>
            <a:off x="7596188" y="54451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ru-RU">
              <a:solidFill>
                <a:srgbClr val="8383AD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90218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 C 0.007 -0.01333  0.014 -0.028  0.021 -0.04667  C 0.04 -0.1  0.045 -0.152  0.031 -0.16  C 0.017 -0.16933  -0.01 -0.132  -0.029 -0.07867  C -0.039 -0.05067  -0.045 -0.024  -0.047 -0.004  C -0.05 0.012  -0.051 0.028  -0.051 0.04667  C -0.051 0.10667  -0.038 0.156  -0.023 0.156  C -0.008 0.156  0.005 0.10667  0.005 0.04667  C 0.005 0.01867  0.002 -0.008  -0.003 -0.02667  C -0.005 -0.04267  -0.01 -0.06  -0.016 -0.07733  C -0.036 -0.132  -0.063 -0.16933  -0.077 -0.16  C -0.091 -0.15067  -0.086 -0.1  -0.066 -0.04533  C -0.058 -0.02  -0.047 0.00133  -0.036 0.016  C -0.028 0.02933  -0.019 0.04133  -0.007 0.05333  C 0.029 0.092  0.065 0.10933  0.075 0.09333  C 0.084 0.07733  0.064 0.03333  0.028 -0.004  C 0.013 -0.02  -0.003 -0.032  -0.016 -0.04  C -0.028 -0.048  -0.043 -0.05467  -0.059 -0.05867  C -0.103 -0.072  -0.141 -0.068  -0.144 -0.04667  C -0.148 -0.02667  -0.115 0.0  -0.071 0.01333  C -0.051 0.01867  -0.032 0.02133  -0.017 0.02  C -0.004 0.02  0.01 0.01733  0.025 0.01333  C 0.069 0.0  0.102 -0.028  0.098 -0.048  C 0.095 -0.068  0.057 -0.07333  0.013 -0.06  C -0.008 -0.05333  -0.027 -0.044  -0.04 -0.03333  C -0.051 -0.02533  -0.062 -0.016  -0.074 -0.004  C -0.109 0.03467  -0.13 0.07733  -0.12 0.09333  C -0.111 0.10933  -0.074 0.092  -0.039 0.05467  C -0.022 0.036  -0.008 0.01733  0.0 0.0  Z" pathEditMode="relative">
                                      <p:cBhvr>
                                        <p:cTn id="6" dur="12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42" grpId="0"/>
    </p:bldLst>
  </p:timing>
</p:sld>
</file>

<file path=ppt/theme/theme1.xml><?xml version="1.0" encoding="utf-8"?>
<a:theme xmlns:a="http://schemas.openxmlformats.org/drawingml/2006/main" name="Company Meeting">
  <a:themeElements>
    <a:clrScheme name="Company Meeting 1">
      <a:dk1>
        <a:srgbClr val="8383AD"/>
      </a:dk1>
      <a:lt1>
        <a:srgbClr val="FEFED6"/>
      </a:lt1>
      <a:dk2>
        <a:srgbClr val="404176"/>
      </a:dk2>
      <a:lt2>
        <a:srgbClr val="969696"/>
      </a:lt2>
      <a:accent1>
        <a:srgbClr val="BABE90"/>
      </a:accent1>
      <a:accent2>
        <a:srgbClr val="666699"/>
      </a:accent2>
      <a:accent3>
        <a:srgbClr val="FEFEE8"/>
      </a:accent3>
      <a:accent4>
        <a:srgbClr val="6F6F93"/>
      </a:accent4>
      <a:accent5>
        <a:srgbClr val="D9DBC6"/>
      </a:accent5>
      <a:accent6>
        <a:srgbClr val="5C5C8A"/>
      </a:accent6>
      <a:hlink>
        <a:srgbClr val="C09E4A"/>
      </a:hlink>
      <a:folHlink>
        <a:srgbClr val="006666"/>
      </a:folHlink>
    </a:clrScheme>
    <a:fontScheme name="Company Meeting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ompany Meeting 1">
        <a:dk1>
          <a:srgbClr val="8383AD"/>
        </a:dk1>
        <a:lt1>
          <a:srgbClr val="FEFED6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EFEE8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2">
        <a:dk1>
          <a:srgbClr val="8383AD"/>
        </a:dk1>
        <a:lt1>
          <a:srgbClr val="FFFFFF"/>
        </a:lt1>
        <a:dk2>
          <a:srgbClr val="404176"/>
        </a:dk2>
        <a:lt2>
          <a:srgbClr val="969696"/>
        </a:lt2>
        <a:accent1>
          <a:srgbClr val="BABE90"/>
        </a:accent1>
        <a:accent2>
          <a:srgbClr val="666699"/>
        </a:accent2>
        <a:accent3>
          <a:srgbClr val="FFFFFF"/>
        </a:accent3>
        <a:accent4>
          <a:srgbClr val="6F6F9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3">
        <a:dk1>
          <a:srgbClr val="4D4D4D"/>
        </a:dk1>
        <a:lt1>
          <a:srgbClr val="FFFFFF"/>
        </a:lt1>
        <a:dk2>
          <a:srgbClr val="000000"/>
        </a:dk2>
        <a:lt2>
          <a:srgbClr val="969696"/>
        </a:lt2>
        <a:accent1>
          <a:srgbClr val="DDDDDD"/>
        </a:accent1>
        <a:accent2>
          <a:srgbClr val="5F5F5F"/>
        </a:accent2>
        <a:accent3>
          <a:srgbClr val="FFFFFF"/>
        </a:accent3>
        <a:accent4>
          <a:srgbClr val="404040"/>
        </a:accent4>
        <a:accent5>
          <a:srgbClr val="EBEBEB"/>
        </a:accent5>
        <a:accent6>
          <a:srgbClr val="555555"/>
        </a:accent6>
        <a:hlink>
          <a:srgbClr val="C0C0C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4">
        <a:dk1>
          <a:srgbClr val="424262"/>
        </a:dk1>
        <a:lt1>
          <a:srgbClr val="FFFFFF"/>
        </a:lt1>
        <a:dk2>
          <a:srgbClr val="22659C"/>
        </a:dk2>
        <a:lt2>
          <a:srgbClr val="A4AEC2"/>
        </a:lt2>
        <a:accent1>
          <a:srgbClr val="B1C7E7"/>
        </a:accent1>
        <a:accent2>
          <a:srgbClr val="494983"/>
        </a:accent2>
        <a:accent3>
          <a:srgbClr val="FFFFFF"/>
        </a:accent3>
        <a:accent4>
          <a:srgbClr val="373753"/>
        </a:accent4>
        <a:accent5>
          <a:srgbClr val="D5E0F1"/>
        </a:accent5>
        <a:accent6>
          <a:srgbClr val="414176"/>
        </a:accent6>
        <a:hlink>
          <a:srgbClr val="6EADC4"/>
        </a:hlink>
        <a:folHlink>
          <a:srgbClr val="3E688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5">
        <a:dk1>
          <a:srgbClr val="000000"/>
        </a:dk1>
        <a:lt1>
          <a:srgbClr val="FFFFFF"/>
        </a:lt1>
        <a:dk2>
          <a:srgbClr val="404176"/>
        </a:dk2>
        <a:lt2>
          <a:srgbClr val="969696"/>
        </a:lt2>
        <a:accent1>
          <a:srgbClr val="B4CD81"/>
        </a:accent1>
        <a:accent2>
          <a:srgbClr val="717EB5"/>
        </a:accent2>
        <a:accent3>
          <a:srgbClr val="FFFFFF"/>
        </a:accent3>
        <a:accent4>
          <a:srgbClr val="000000"/>
        </a:accent4>
        <a:accent5>
          <a:srgbClr val="D6E3C1"/>
        </a:accent5>
        <a:accent6>
          <a:srgbClr val="6672A4"/>
        </a:accent6>
        <a:hlink>
          <a:srgbClr val="D793C2"/>
        </a:hlink>
        <a:folHlink>
          <a:srgbClr val="8267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any Meeting 6">
        <a:dk1>
          <a:srgbClr val="111111"/>
        </a:dk1>
        <a:lt1>
          <a:srgbClr val="FAF5D2"/>
        </a:lt1>
        <a:dk2>
          <a:srgbClr val="4D4D4D"/>
        </a:dk2>
        <a:lt2>
          <a:srgbClr val="D0C59E"/>
        </a:lt2>
        <a:accent1>
          <a:srgbClr val="BABE90"/>
        </a:accent1>
        <a:accent2>
          <a:srgbClr val="666699"/>
        </a:accent2>
        <a:accent3>
          <a:srgbClr val="B2B2B2"/>
        </a:accent3>
        <a:accent4>
          <a:srgbClr val="D6D1B3"/>
        </a:accent4>
        <a:accent5>
          <a:srgbClr val="D9DBC6"/>
        </a:accent5>
        <a:accent6>
          <a:srgbClr val="5C5C8A"/>
        </a:accent6>
        <a:hlink>
          <a:srgbClr val="C09E4A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Company Meeting</vt:lpstr>
      <vt:lpstr>Види транспорту</vt:lpstr>
    </vt:vector>
  </TitlesOfParts>
  <Company>Лицей 99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Види транспорту</dc:title>
  <dc:creator>Светлана В.</dc:creator>
  <cp:lastModifiedBy>Светлана В.</cp:lastModifiedBy>
  <cp:revision>1</cp:revision>
  <dcterms:created xsi:type="dcterms:W3CDTF">2013-05-12T03:00:32Z</dcterms:created>
  <dcterms:modified xsi:type="dcterms:W3CDTF">2013-05-12T03:01:03Z</dcterms:modified>
</cp:coreProperties>
</file>