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63" r:id="rId4"/>
    <p:sldId id="257" r:id="rId5"/>
    <p:sldId id="258" r:id="rId6"/>
    <p:sldId id="262" r:id="rId7"/>
    <p:sldId id="259" r:id="rId8"/>
    <p:sldId id="266" r:id="rId9"/>
    <p:sldId id="260" r:id="rId10"/>
    <p:sldId id="264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71CCA-1F12-41A2-8A2D-A27563D972D0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EA572-A4CA-4CED-99CB-3D71D3CB4C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6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572-A4CA-4CED-99CB-3D71D3CB4C3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92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572-A4CA-4CED-99CB-3D71D3CB4C3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27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58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7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46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22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08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96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24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71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50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3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5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10C-33E5-48EF-8E61-936523DF1A98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81B-EB78-48FD-B5AF-B2DB1D30FA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4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35" y="4924"/>
            <a:ext cx="9284754" cy="69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 rot="10800000" flipH="1" flipV="1">
            <a:off x="2543538" y="1700808"/>
            <a:ext cx="5544616" cy="295232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Урок  </a:t>
            </a:r>
          </a:p>
          <a:p>
            <a:pPr algn="ctr"/>
            <a:r>
              <a:rPr lang="uk-UA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          хімії</a:t>
            </a:r>
            <a:endParaRPr lang="uk-UA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83665" y="4797152"/>
            <a:ext cx="5664359" cy="16288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10-А клас</a:t>
            </a:r>
            <a:endParaRPr lang="uk-UA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64299"/>
            <a:ext cx="9474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528392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1"/>
            <a:ext cx="6984776" cy="247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Обчислити масу солі і води в розчині 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масою 200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грам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= 15%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49225"/>
            <a:ext cx="9474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980728"/>
            <a:ext cx="6948264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u="sng" dirty="0">
                <a:latin typeface="Times New Roman"/>
                <a:ea typeface="Calibri"/>
                <a:cs typeface="Times New Roman"/>
              </a:rPr>
              <a:t>Послідовність виготовлення розчину.</a:t>
            </a:r>
            <a:endParaRPr lang="uk-UA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  Я _______ масу солі і води.</a:t>
            </a:r>
            <a:endParaRPr lang="uk-UA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Я __________ сіль.</a:t>
            </a:r>
            <a:endParaRPr lang="uk-UA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Я _______ воду.</a:t>
            </a:r>
            <a:endParaRPr lang="uk-UA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Я ___________ воду  і </a:t>
            </a: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_________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 Я приготував розчин.</a:t>
            </a:r>
            <a:endParaRPr lang="uk-UA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1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-304800"/>
            <a:ext cx="9474200" cy="726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970" y="-99392"/>
            <a:ext cx="5842992" cy="1143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Незакінчені  речення»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3744416" cy="565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Я можу використати    знання  у галузі:</a:t>
            </a: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медицини,</a:t>
            </a:r>
          </a:p>
          <a:p>
            <a:pPr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ільського господарства,</a:t>
            </a:r>
          </a:p>
          <a:p>
            <a:pPr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побуті,</a:t>
            </a: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для консервування,</a:t>
            </a:r>
          </a:p>
          <a:p>
            <a:pPr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удівництва,</a:t>
            </a: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косметики</a:t>
            </a:r>
          </a:p>
          <a:p>
            <a:pPr>
              <a:buFontTx/>
              <a:buChar char="-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836712"/>
            <a:ext cx="4499992" cy="583264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Для приготування: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-  маски для обличчя,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- розчину з піску, цементу і води,</a:t>
            </a:r>
          </a:p>
          <a:p>
            <a:pPr marL="342900" indent="-342900" algn="ctr"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озчину фурациліну,</a:t>
            </a:r>
          </a:p>
          <a:p>
            <a:pPr marL="342900" indent="-342900" algn="ctr"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рганічного добрива,</a:t>
            </a:r>
          </a:p>
          <a:p>
            <a:pPr marL="342900" indent="-342900" algn="ctr"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озчину, яким обробляють поверхні, </a:t>
            </a:r>
          </a:p>
          <a:p>
            <a:pPr marL="342900" indent="-342900" algn="ctr">
              <a:buFontTx/>
              <a:buChar char="-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ецептів.</a:t>
            </a:r>
          </a:p>
          <a:p>
            <a:pPr marL="342900" indent="-342900" algn="ctr">
              <a:buFontTx/>
              <a:buChar char="-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0377"/>
            <a:ext cx="9474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836712"/>
            <a:ext cx="4896544" cy="43924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Домашнє завдання.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1. Написати висновок.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2. Фрази №1-8.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213009"/>
            <a:ext cx="6840760" cy="34163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урок!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60325"/>
            <a:ext cx="9255126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56765"/>
            <a:ext cx="5544616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 уроку:</a:t>
            </a:r>
            <a:endParaRPr lang="uk-UA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7664" y="1780901"/>
            <a:ext cx="7488832" cy="4816451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накопичувати знання, потрібно  застосовувати їх у житті.</a:t>
            </a:r>
          </a:p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Кулагін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95474"/>
            <a:ext cx="9437688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itchFamily="18" charset="0"/>
              </a:rPr>
              <a:t>План уроку.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348880"/>
            <a:ext cx="6923112" cy="283691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Відповідати на питання.</a:t>
            </a:r>
          </a:p>
          <a:p>
            <a:pPr marL="457200" indent="-457200">
              <a:buAutoNum type="arabicPeriod"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Повторювати правила безпеки.</a:t>
            </a:r>
          </a:p>
          <a:p>
            <a:pPr marL="0" lvl="0" indent="0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Виконувати  практичну роботу</a:t>
            </a:r>
            <a:r>
              <a:rPr lang="uk-UA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uk-UA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Робити висновки.</a:t>
            </a:r>
            <a:endParaRPr lang="uk-UA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4072"/>
            <a:ext cx="9433048" cy="708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116632"/>
            <a:ext cx="3960440" cy="1008112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Питання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1556792"/>
                <a:ext cx="8928992" cy="54726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 algn="ctr">
                  <a:buAutoNum type="arabicPeriod"/>
                </a:pPr>
                <a:r>
                  <a:rPr lang="uk-UA" sz="3600" b="1" dirty="0" smtClean="0">
                    <a:latin typeface="Times New Roman" pitchFamily="18" charset="0"/>
                    <a:cs typeface="Times New Roman" pitchFamily="18" charset="0"/>
                  </a:rPr>
                  <a:t>Що таке  розчин?</a:t>
                </a:r>
              </a:p>
              <a:p>
                <a:pPr marL="342900" indent="-342900" algn="ctr">
                  <a:buAutoNum type="arabicPeriod"/>
                </a:pPr>
                <a:r>
                  <a:rPr lang="uk-UA" sz="3600" b="1" dirty="0" smtClean="0">
                    <a:latin typeface="Times New Roman" pitchFamily="18" charset="0"/>
                    <a:cs typeface="Times New Roman" pitchFamily="18" charset="0"/>
                  </a:rPr>
                  <a:t>З чого складається розчин?</a:t>
                </a:r>
              </a:p>
              <a:p>
                <a:pPr marL="342900" indent="-342900" algn="ctr">
                  <a:buAutoNum type="arabicPeriod"/>
                </a:pPr>
                <a:r>
                  <a:rPr lang="uk-UA" sz="3600" b="1" dirty="0" smtClean="0">
                    <a:latin typeface="Times New Roman" pitchFamily="18" charset="0"/>
                    <a:cs typeface="Times New Roman" pitchFamily="18" charset="0"/>
                  </a:rPr>
                  <a:t>Розчинена речовина – це.. ( приклад)</a:t>
                </a:r>
              </a:p>
              <a:p>
                <a:pPr marL="342900" lvl="0" indent="-342900" algn="ctr">
                  <a:buFontTx/>
                  <a:buAutoNum type="arabicPeriod"/>
                </a:pPr>
                <a:r>
                  <a:rPr lang="uk-UA" sz="3600" b="1" dirty="0" smtClean="0">
                    <a:latin typeface="Times New Roman" pitchFamily="18" charset="0"/>
                    <a:cs typeface="Times New Roman" pitchFamily="18" charset="0"/>
                  </a:rPr>
                  <a:t>Розчинник – це …</a:t>
                </a:r>
                <a:r>
                  <a:rPr lang="uk-UA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 приклад</a:t>
                </a:r>
                <a:r>
                  <a:rPr lang="uk-UA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 algn="ctr"/>
                <a:r>
                  <a:rPr lang="uk-UA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5.  В розчині завжди … розчиненої речовини, ніж розчинника.</a:t>
                </a:r>
              </a:p>
              <a:p>
                <a:pPr lvl="0" algn="ctr"/>
                <a:r>
                  <a:rPr lang="uk-UA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6. Прочитайте формулу</a:t>
                </a:r>
              </a:p>
              <a:p>
                <a:pPr lvl="0" algn="ctr"/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uk-UA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uk-UA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 розчиненої речовини)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uk-UA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(розчину)</m:t>
                        </m:r>
                      </m:den>
                    </m:f>
                  </m:oMath>
                </a14:m>
                <a:r>
                  <a:rPr lang="uk-UA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 algn="ctr"/>
                <a:r>
                  <a:rPr lang="uk-UA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b="1" dirty="0" smtClean="0"/>
              </a:p>
              <a:p>
                <a:pPr marL="342900" indent="-342900" algn="ctr">
                  <a:buAutoNum type="arabicPeriod"/>
                </a:pPr>
                <a:endParaRPr lang="uk-UA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928992" cy="54726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28588"/>
            <a:ext cx="9474595" cy="71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№1.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772816"/>
            <a:ext cx="5770984" cy="2049091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uk-UA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Приготування розчину солі із заданою масовою часткою розчиненої речовини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191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4" y="4924"/>
            <a:ext cx="9284754" cy="69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Для роботи потрібно: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00808"/>
            <a:ext cx="5904656" cy="20289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ваги</a:t>
            </a:r>
          </a:p>
          <a:p>
            <a:pPr marL="0" indent="0">
              <a:buNone/>
            </a:pP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хімічна склянка</a:t>
            </a:r>
          </a:p>
          <a:p>
            <a:pPr marL="0" indent="0">
              <a:buNone/>
            </a:pP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 колба</a:t>
            </a:r>
          </a:p>
          <a:p>
            <a:pPr marL="0" indent="0">
              <a:buNone/>
            </a:pPr>
            <a:r>
              <a:rPr lang="uk-UA" sz="8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ірний циліндр</a:t>
            </a:r>
          </a:p>
          <a:p>
            <a:pPr marL="0" indent="0">
              <a:buNone/>
            </a:pPr>
            <a:r>
              <a:rPr lang="uk-UA" sz="8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аличка для розмішування</a:t>
            </a:r>
          </a:p>
          <a:p>
            <a:pPr marL="0" indent="0">
              <a:buNone/>
            </a:pPr>
            <a:r>
              <a:rPr lang="uk-UA" sz="8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іль</a:t>
            </a:r>
          </a:p>
          <a:p>
            <a:pPr marL="0" indent="0">
              <a:buNone/>
            </a:pPr>
            <a:r>
              <a:rPr lang="uk-UA" sz="86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6"/>
          <a:stretch/>
        </p:blipFill>
        <p:spPr bwMode="auto">
          <a:xfrm>
            <a:off x="3275856" y="3356992"/>
            <a:ext cx="5400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49726"/>
            <a:ext cx="9474200" cy="71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100" y="274638"/>
            <a:ext cx="88519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ea typeface="Calibri"/>
                <a:cs typeface="Times New Roman"/>
              </a:rPr>
              <a:t>    </a:t>
            </a:r>
            <a:r>
              <a:rPr lang="uk-UA" sz="3100" b="1" u="sng" dirty="0">
                <a:latin typeface="Times New Roman" pitchFamily="18" charset="0"/>
                <a:ea typeface="Calibri"/>
                <a:cs typeface="Times New Roman" pitchFamily="18" charset="0"/>
              </a:rPr>
              <a:t>Інструктаж     із     безпеки     життєдіяльності</a:t>
            </a:r>
            <a:endParaRPr lang="uk-UA" sz="31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28800"/>
            <a:ext cx="6419056" cy="3196952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uk-UA" sz="35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Пам’ятайте!</a:t>
            </a:r>
            <a:endParaRPr lang="uk-UA" sz="35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5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uk-UA" sz="35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500" b="1" dirty="0" smtClean="0">
                <a:effectLst/>
                <a:latin typeface="Times New Roman"/>
                <a:ea typeface="Calibri"/>
                <a:cs typeface="Times New Roman"/>
              </a:rPr>
              <a:t>1. </a:t>
            </a:r>
            <a:r>
              <a:rPr lang="uk-UA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Будьте обережні при роботі зі скляним посудом.</a:t>
            </a:r>
            <a:endParaRPr lang="uk-UA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uk-UA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Обережно перемішуйте розчин.</a:t>
            </a:r>
            <a:endParaRPr lang="uk-UA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uk-UA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3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67614"/>
            <a:ext cx="9144000" cy="71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49225"/>
            <a:ext cx="9474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107760" cy="119675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розчину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124744"/>
            <a:ext cx="6131024" cy="3917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Обчислити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масу солі та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води, необхідні для виготовлення розчину.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Відважити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сіль.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Відміряти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воду для розчинення солі.</a:t>
            </a:r>
          </a:p>
          <a:p>
            <a:pPr marL="0" indent="0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Вилити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воду у колбу ,  обережно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перемішати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b="32680"/>
          <a:stretch/>
        </p:blipFill>
        <p:spPr>
          <a:xfrm>
            <a:off x="2555776" y="4553743"/>
            <a:ext cx="6753324" cy="24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304</Words>
  <Application>Microsoft Office PowerPoint</Application>
  <PresentationFormat>Экран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План уроку.</vt:lpstr>
      <vt:lpstr>Презентация PowerPoint</vt:lpstr>
      <vt:lpstr>Практична робота №1.</vt:lpstr>
      <vt:lpstr>Для роботи потрібно:</vt:lpstr>
      <vt:lpstr>    Інструктаж     із     безпеки     життєдіяльності</vt:lpstr>
      <vt:lpstr>Презентация PowerPoint</vt:lpstr>
      <vt:lpstr>  Послідовність виготовлення розчину</vt:lpstr>
      <vt:lpstr>Задача </vt:lpstr>
      <vt:lpstr>Презентация PowerPoint</vt:lpstr>
      <vt:lpstr>«Незакінчені  речення»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85</cp:revision>
  <dcterms:created xsi:type="dcterms:W3CDTF">2014-10-05T14:06:06Z</dcterms:created>
  <dcterms:modified xsi:type="dcterms:W3CDTF">2014-10-21T19:10:11Z</dcterms:modified>
</cp:coreProperties>
</file>