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A93DB19-AC1E-4032-B69F-A3587FAFC1A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892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4EE5D-E5A0-489E-A809-A00493D84D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62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52BDA-D20D-4A00-B0B1-EC2D1AA4F9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254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19476B7-7E12-4FBB-BEFA-B724834B91C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9647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A456E-266B-4D7D-A0F9-037C11D3B6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964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6133904-9802-4FA5-8D0E-0E741C1CF8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7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CF11BF7-BB84-457B-B1B5-333280A3AF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8840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5261635-4533-4F54-8E73-1EDA3060D3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1769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8513D-06C9-4659-B060-CC39BD7696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3573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71A6C06-FEE0-4695-9832-65136FD9FEF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6216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2866D-9A57-46F7-991F-C3EC6A6D8C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484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D04BD-1DA5-4132-9777-AD7561CA9B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9677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8DCD65A1-2B5E-4DFC-A78E-03E37B5263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5792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4EC64-EE2E-4F8E-B659-E907367854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3392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FBBF1-BAB5-41A4-A428-0B61AAD325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28727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19403A0-89CC-4534-9135-7883E97D074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1125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D7214-D537-4F2F-B98A-5C7ECBD58B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8477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13F332E-B945-4ABC-B939-0B9B637B0B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9973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EE593E5-45D2-485D-9C67-4B65EF85AB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1794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F519D43-7A05-40E3-A353-5C5BA4C7F2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1558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78A6C-95BC-45E7-B10A-8542C3E56B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89240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54C496B-8067-4742-9406-D7008C2B5FB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278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BB916DC-6708-44FD-98E6-89CC97B9FA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48861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A9AF7-EF08-459C-B35A-024D0209AF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07375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868FD05B-1E3E-4F62-A122-F5D265D871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2990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DD3C0-6DF8-417F-8ACD-828888F4FF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84970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D9D1E2-3566-47F4-A45F-E76FE60F1D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764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FCCF3B6-14EA-4DC5-9FE3-33D316F2F6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486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B633D21-753A-4B45-8DA9-9A28C43552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108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D6417-A3E6-471F-AA86-FE392E6755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4982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2DCBA5D-6225-48A3-B2AE-6900BF964FC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315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C9EB8-4E43-413A-A045-AFEAD40E5D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728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D04B0CA7-FB6E-42C4-B3B2-336556F09D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658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7411" name="Текст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2F57C4-280C-431D-8D12-91E593AB78A4}" type="slidenum">
              <a:rPr lang="ru-RU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595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EB641B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39639D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8435" name="Текст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D47943-B4CC-4B73-BBD0-320E09826F72}" type="slidenum">
              <a:rPr lang="ru-RU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074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EB641B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39639D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9459" name="Текст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A8C27F-3637-462C-868D-D98491958E91}" type="slidenum">
              <a:rPr lang="ru-RU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285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EB641B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39639D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214313" y="142875"/>
            <a:ext cx="8624887" cy="6572250"/>
          </a:xfrm>
        </p:spPr>
        <p:txBody>
          <a:bodyPr anchor="t">
            <a:normAutofit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uk-UA" sz="2400" b="1" cap="none" dirty="0" smtClean="0">
                <a:solidFill>
                  <a:schemeClr val="bg2">
                    <a:lumMod val="50000"/>
                  </a:schemeClr>
                </a:solidFill>
              </a:rPr>
              <a:t>Завдання. </a:t>
            </a:r>
            <a:r>
              <a:rPr lang="uk-UA" sz="2400" b="1" cap="none" dirty="0" smtClean="0"/>
              <a:t>На ділянці великого міста розмістіть підприємства сфери послуг, виходячи з позначених на плані місць.</a:t>
            </a:r>
            <a:br>
              <a:rPr lang="uk-UA" sz="2400" b="1" cap="none" dirty="0" smtClean="0"/>
            </a:br>
            <a:r>
              <a:rPr lang="uk-UA" sz="2400" b="1" cap="none" dirty="0" smtClean="0"/>
              <a:t>Обґрунтуйте свій вибір.</a:t>
            </a:r>
            <a:r>
              <a:rPr lang="uk-UA" sz="2400" cap="none" dirty="0" smtClean="0"/>
              <a:t/>
            </a:r>
            <a:br>
              <a:rPr lang="uk-UA" sz="2400" cap="none" dirty="0" smtClean="0"/>
            </a:br>
            <a:r>
              <a:rPr lang="uk-UA" sz="2400" b="1" cap="none" dirty="0" smtClean="0">
                <a:solidFill>
                  <a:schemeClr val="bg2">
                    <a:lumMod val="50000"/>
                  </a:schemeClr>
                </a:solidFill>
              </a:rPr>
              <a:t>Варіант І</a:t>
            </a:r>
            <a:r>
              <a:rPr lang="uk-UA" sz="2400" b="1" cap="none" dirty="0" smtClean="0"/>
              <a:t/>
            </a:r>
            <a:br>
              <a:rPr lang="uk-UA" sz="2400" b="1" cap="none" dirty="0" smtClean="0"/>
            </a:br>
            <a:r>
              <a:rPr lang="uk-UA" sz="2400" b="1" cap="none" dirty="0" smtClean="0"/>
              <a:t>меблевий магазин, </a:t>
            </a:r>
            <a:r>
              <a:rPr lang="uk-UA" sz="2400" b="1" cap="none" dirty="0" err="1" smtClean="0"/>
              <a:t>магазин</a:t>
            </a:r>
            <a:r>
              <a:rPr lang="uk-UA" sz="2400" b="1" cap="none" dirty="0" smtClean="0"/>
              <a:t> «продукти», дитячий садок, приймальний пункт хімчистки.</a:t>
            </a:r>
            <a:br>
              <a:rPr lang="uk-UA" sz="2400" b="1" cap="none" dirty="0" smtClean="0"/>
            </a:br>
            <a:r>
              <a:rPr lang="uk-UA" sz="2400" b="1" cap="none" dirty="0" smtClean="0">
                <a:solidFill>
                  <a:schemeClr val="bg2">
                    <a:lumMod val="50000"/>
                  </a:schemeClr>
                </a:solidFill>
              </a:rPr>
              <a:t>Варіант ІІ</a:t>
            </a:r>
            <a:r>
              <a:rPr lang="uk-UA" sz="2400" b="1" cap="none" dirty="0" smtClean="0"/>
              <a:t/>
            </a:r>
            <a:br>
              <a:rPr lang="uk-UA" sz="2400" b="1" cap="none" dirty="0" smtClean="0"/>
            </a:br>
            <a:r>
              <a:rPr lang="uk-UA" sz="2400" b="1" cap="none" dirty="0" smtClean="0"/>
              <a:t>великий універмаг, булочна, школа, приймальний пункт пральні.</a:t>
            </a:r>
            <a:r>
              <a:rPr lang="uk-UA" sz="2400" cap="none" dirty="0" smtClean="0"/>
              <a:t/>
            </a:r>
            <a:br>
              <a:rPr lang="uk-UA" sz="2400" cap="none" dirty="0" smtClean="0"/>
            </a:br>
            <a:endParaRPr lang="uk-UA" sz="2400" cap="none" dirty="0"/>
          </a:p>
        </p:txBody>
      </p:sp>
    </p:spTree>
    <p:extLst>
      <p:ext uri="{BB962C8B-B14F-4D97-AF65-F5344CB8AC3E}">
        <p14:creationId xmlns:p14="http://schemas.microsoft.com/office/powerpoint/2010/main" val="613388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714375" y="142875"/>
            <a:ext cx="7715250" cy="5724525"/>
          </a:xfrm>
        </p:spPr>
        <p:txBody>
          <a:bodyPr anchor="t">
            <a:normAutofit fontScale="90000"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uk-UA" sz="2400" cap="none" dirty="0" smtClean="0"/>
              <a:t>Під час розміщення дитячого садка треба врахувати, що малятам необхідне свіже повітря і їм байдуже, чи треба переходити дорогу, адже їх супроводжують батьки. Школярі ходять самостійно, тому школу бажано розмістити в центрі мікрорайону, який не перетинає транспортна магістраль. Для приймальних пунктів пральні і хімчистки потрібні невеликі приміщення всередині кварталів. У булочну ходять щодня, а до універмагу і меблевого магазину — набагато рідше.</a:t>
            </a:r>
            <a:br>
              <a:rPr lang="uk-UA" sz="2400" cap="none" dirty="0" smtClean="0"/>
            </a:br>
            <a:endParaRPr lang="uk-UA" sz="2400" cap="none" dirty="0"/>
          </a:p>
        </p:txBody>
      </p:sp>
    </p:spTree>
    <p:extLst>
      <p:ext uri="{BB962C8B-B14F-4D97-AF65-F5344CB8AC3E}">
        <p14:creationId xmlns:p14="http://schemas.microsoft.com/office/powerpoint/2010/main" val="1268986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6521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/>
          <a:lstStyle/>
          <a:p>
            <a:pPr eaLnBrk="1" hangingPunct="1"/>
            <a:endParaRPr lang="uk-UA" smtClean="0"/>
          </a:p>
        </p:txBody>
      </p:sp>
      <p:pic>
        <p:nvPicPr>
          <p:cNvPr id="265220" name="Picture 2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13560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10225336SlideId27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10225336SlideId27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10225341SlideId273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6_Обычная">
  <a:themeElements>
    <a:clrScheme name="Другая 33">
      <a:dk1>
        <a:sysClr val="windowText" lastClr="000000"/>
      </a:dk1>
      <a:lt1>
        <a:sysClr val="window" lastClr="FFFFFF"/>
      </a:lt1>
      <a:dk2>
        <a:srgbClr val="000000"/>
      </a:dk2>
      <a:lt2>
        <a:srgbClr val="FFE7FF"/>
      </a:lt2>
      <a:accent1>
        <a:srgbClr val="CC0066"/>
      </a:accent1>
      <a:accent2>
        <a:srgbClr val="FFFF00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Другая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7_Обычная">
  <a:themeElements>
    <a:clrScheme name="Другая 33">
      <a:dk1>
        <a:sysClr val="windowText" lastClr="000000"/>
      </a:dk1>
      <a:lt1>
        <a:sysClr val="window" lastClr="FFFFFF"/>
      </a:lt1>
      <a:dk2>
        <a:srgbClr val="000000"/>
      </a:dk2>
      <a:lt2>
        <a:srgbClr val="FFE7FF"/>
      </a:lt2>
      <a:accent1>
        <a:srgbClr val="CC0066"/>
      </a:accent1>
      <a:accent2>
        <a:srgbClr val="FFFF00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Другая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8_Обычная">
  <a:themeElements>
    <a:clrScheme name="Другая 33">
      <a:dk1>
        <a:sysClr val="windowText" lastClr="000000"/>
      </a:dk1>
      <a:lt1>
        <a:sysClr val="window" lastClr="FFFFFF"/>
      </a:lt1>
      <a:dk2>
        <a:srgbClr val="000000"/>
      </a:dk2>
      <a:lt2>
        <a:srgbClr val="FFE7FF"/>
      </a:lt2>
      <a:accent1>
        <a:srgbClr val="CC0066"/>
      </a:accent1>
      <a:accent2>
        <a:srgbClr val="FFFF00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Другая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Экран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16_Обычная</vt:lpstr>
      <vt:lpstr>17_Обычная</vt:lpstr>
      <vt:lpstr>18_Обычная</vt:lpstr>
      <vt:lpstr>Завдання. На ділянці великого міста розмістіть підприємства сфери послуг, виходячи з позначених на плані місць. Обґрунтуйте свій вибір. Варіант І меблевий магазин, магазин «продукти», дитячий садок, приймальний пункт хімчистки. Варіант ІІ великий універмаг, булочна, школа, приймальний пункт пральні. </vt:lpstr>
      <vt:lpstr>Під час розміщення дитячого садка треба врахувати, що малятам необхідне свіже повітря і їм байдуже, чи треба переходити дорогу, адже їх супроводжують батьки. Школярі ходять самостійно, тому школу бажано розмістити в центрі мікрорайону, який не перетинає транспортна магістраль. Для приймальних пунктів пральні і хімчистки потрібні невеликі приміщення всередині кварталів. У булочну ходять щодня, а до універмагу і меблевого магазину — набагато рідше. </vt:lpstr>
      <vt:lpstr>Презентация PowerPoint</vt:lpstr>
    </vt:vector>
  </TitlesOfParts>
  <Company>Лицей 99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Завдання. На ділянці великого міста розмістіть підприємства сфери послуг, виходячи з позначених на плані місць. Обґрунтуйте свій вибір. Варіант І меблевий магазин, магазин «продукти», дитячий садок, приймальний пункт хімчистки. Варіант ІІ великий універмаг, булочна, школа, приймальний пункт пральні. </dc:title>
  <dc:creator>Светлана В.</dc:creator>
  <cp:lastModifiedBy>Светлана В.</cp:lastModifiedBy>
  <cp:revision>1</cp:revision>
  <dcterms:created xsi:type="dcterms:W3CDTF">2013-05-25T09:28:58Z</dcterms:created>
  <dcterms:modified xsi:type="dcterms:W3CDTF">2013-05-25T09:29:56Z</dcterms:modified>
</cp:coreProperties>
</file>