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4660"/>
  </p:normalViewPr>
  <p:slideViewPr>
    <p:cSldViewPr>
      <p:cViewPr varScale="1">
        <p:scale>
          <a:sx n="68" d="100"/>
          <a:sy n="68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4906888" cy="1162050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>
                <a:solidFill>
                  <a:srgbClr val="FF0000"/>
                </a:solidFill>
              </a:rPr>
              <a:t>Мухомор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467544" y="1268760"/>
            <a:ext cx="4978896" cy="5162252"/>
          </a:xfrm>
        </p:spPr>
        <p:txBody>
          <a:bodyPr>
            <a:noAutofit/>
          </a:bodyPr>
          <a:lstStyle/>
          <a:p>
            <a:r>
              <a:rPr lang="ru-RU" sz="1800" b="1" dirty="0" err="1" smtClean="0">
                <a:solidFill>
                  <a:srgbClr val="FF0000"/>
                </a:solidFill>
              </a:rPr>
              <a:t>Опис</a:t>
            </a:r>
            <a:r>
              <a:rPr lang="ru-RU" sz="1800" b="1" dirty="0" smtClean="0">
                <a:solidFill>
                  <a:srgbClr val="FF0000"/>
                </a:solidFill>
              </a:rPr>
              <a:t>: </a:t>
            </a:r>
            <a:r>
              <a:rPr lang="ru-RU" sz="1800" b="1" dirty="0" err="1" smtClean="0"/>
              <a:t>Отруйний</a:t>
            </a:r>
            <a:r>
              <a:rPr lang="ru-RU" sz="1800" b="1" dirty="0" smtClean="0"/>
              <a:t> .Мухомор </a:t>
            </a:r>
            <a:r>
              <a:rPr lang="ru-RU" sz="1800" b="1" dirty="0" err="1" smtClean="0"/>
              <a:t>пластинчастий</a:t>
            </a:r>
            <a:r>
              <a:rPr lang="ru-RU" sz="1800" b="1" dirty="0" smtClean="0"/>
              <a:t>.  </a:t>
            </a:r>
            <a:r>
              <a:rPr lang="ru-RU" sz="1800" b="1" dirty="0" err="1" smtClean="0"/>
              <a:t>Колір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яскраво-червоний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з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білими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пластівцями</a:t>
            </a:r>
            <a:r>
              <a:rPr lang="ru-RU" sz="1800" b="1" dirty="0" smtClean="0"/>
              <a:t>. </a:t>
            </a:r>
            <a:endParaRPr lang="en-US" sz="1800" b="1" dirty="0" smtClean="0"/>
          </a:p>
          <a:p>
            <a:r>
              <a:rPr lang="ru-RU" sz="1800" b="1" dirty="0" err="1" smtClean="0">
                <a:solidFill>
                  <a:srgbClr val="FF0000"/>
                </a:solidFill>
              </a:rPr>
              <a:t>Симптоми</a:t>
            </a:r>
            <a:r>
              <a:rPr lang="ru-RU" sz="1800" b="1" dirty="0" smtClean="0">
                <a:solidFill>
                  <a:srgbClr val="FF0000"/>
                </a:solidFill>
              </a:rPr>
              <a:t> </a:t>
            </a:r>
            <a:r>
              <a:rPr lang="ru-RU" sz="1800" b="1" dirty="0" err="1" smtClean="0">
                <a:solidFill>
                  <a:srgbClr val="FF0000"/>
                </a:solidFill>
              </a:rPr>
              <a:t>отруєння</a:t>
            </a:r>
            <a:r>
              <a:rPr lang="ru-RU" sz="1800" b="1" dirty="0" smtClean="0">
                <a:solidFill>
                  <a:srgbClr val="FF0000"/>
                </a:solidFill>
              </a:rPr>
              <a:t>: </a:t>
            </a:r>
            <a:r>
              <a:rPr lang="ru-RU" sz="1800" b="1" dirty="0" err="1" smtClean="0"/>
              <a:t>підвищене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потовиділення</a:t>
            </a:r>
            <a:r>
              <a:rPr lang="ru-RU" sz="1800" b="1" dirty="0" smtClean="0"/>
              <a:t>  </a:t>
            </a:r>
            <a:endParaRPr lang="en-US" sz="1800" b="1" dirty="0" smtClean="0"/>
          </a:p>
          <a:p>
            <a:r>
              <a:rPr lang="ru-RU" sz="1800" b="1" dirty="0" smtClean="0"/>
              <a:t>-</a:t>
            </a:r>
            <a:r>
              <a:rPr lang="ru-RU" sz="1800" b="1" dirty="0" err="1" smtClean="0"/>
              <a:t>виделеніє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великої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кількості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слини</a:t>
            </a:r>
            <a:r>
              <a:rPr lang="ru-RU" sz="1800" b="1" dirty="0" smtClean="0"/>
              <a:t> -боль в </a:t>
            </a:r>
            <a:r>
              <a:rPr lang="ru-RU" sz="1800" b="1" dirty="0" err="1" smtClean="0"/>
              <a:t>животі</a:t>
            </a:r>
            <a:r>
              <a:rPr lang="ru-RU" sz="1800" b="1" dirty="0" smtClean="0"/>
              <a:t> </a:t>
            </a:r>
            <a:endParaRPr lang="en-US" sz="1800" b="1" dirty="0" smtClean="0"/>
          </a:p>
          <a:p>
            <a:r>
              <a:rPr lang="ru-RU" sz="1800" b="1" dirty="0" smtClean="0"/>
              <a:t>-</a:t>
            </a:r>
            <a:r>
              <a:rPr lang="ru-RU" sz="1800" b="1" dirty="0" err="1" smtClean="0"/>
              <a:t>діарея</a:t>
            </a:r>
            <a:r>
              <a:rPr lang="ru-RU" sz="1800" b="1" dirty="0" smtClean="0"/>
              <a:t>  </a:t>
            </a:r>
            <a:endParaRPr lang="en-US" sz="1800" b="1" dirty="0" smtClean="0"/>
          </a:p>
          <a:p>
            <a:r>
              <a:rPr lang="ru-RU" sz="1800" b="1" dirty="0" smtClean="0"/>
              <a:t>-тошнота </a:t>
            </a:r>
            <a:r>
              <a:rPr lang="ru-RU" sz="1800" b="1" dirty="0" err="1" smtClean="0"/>
              <a:t>і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блювота</a:t>
            </a:r>
            <a:r>
              <a:rPr lang="ru-RU" sz="1800" b="1" dirty="0" smtClean="0"/>
              <a:t> </a:t>
            </a:r>
            <a:endParaRPr lang="en-US" sz="1800" b="1" dirty="0" smtClean="0"/>
          </a:p>
          <a:p>
            <a:r>
              <a:rPr lang="ru-RU" sz="1800" b="1" dirty="0" smtClean="0"/>
              <a:t>-</a:t>
            </a:r>
            <a:r>
              <a:rPr lang="ru-RU" sz="1800" b="1" dirty="0" err="1" smtClean="0"/>
              <a:t>суженіє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зіниць</a:t>
            </a:r>
            <a:r>
              <a:rPr lang="ru-RU" sz="1800" b="1" dirty="0" smtClean="0"/>
              <a:t> </a:t>
            </a:r>
            <a:endParaRPr lang="en-US" sz="1800" b="1" dirty="0" smtClean="0"/>
          </a:p>
          <a:p>
            <a:r>
              <a:rPr lang="ru-RU" sz="1800" b="1" dirty="0" smtClean="0"/>
              <a:t>-</a:t>
            </a:r>
            <a:r>
              <a:rPr lang="ru-RU" sz="1800" b="1" dirty="0" err="1" smtClean="0"/>
              <a:t>Піщевоє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отруєння</a:t>
            </a:r>
            <a:r>
              <a:rPr lang="ru-RU" sz="1800" b="1" dirty="0" smtClean="0"/>
              <a:t> великою </a:t>
            </a:r>
            <a:r>
              <a:rPr lang="ru-RU" sz="1800" b="1" dirty="0" err="1" smtClean="0"/>
              <a:t>кількістю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мухоморів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може</a:t>
            </a:r>
            <a:r>
              <a:rPr lang="ru-RU" sz="1800" b="1" dirty="0" smtClean="0"/>
              <a:t> привести до </a:t>
            </a:r>
            <a:r>
              <a:rPr lang="ru-RU" sz="1800" b="1" dirty="0" err="1" smtClean="0"/>
              <a:t>брадикардії</a:t>
            </a:r>
            <a:r>
              <a:rPr lang="ru-RU" sz="1800" b="1" dirty="0" smtClean="0"/>
              <a:t>, </a:t>
            </a:r>
            <a:r>
              <a:rPr lang="ru-RU" sz="1800" b="1" dirty="0" err="1" smtClean="0"/>
              <a:t>судомам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і</a:t>
            </a:r>
            <a:r>
              <a:rPr lang="ru-RU" sz="1800" b="1" dirty="0" smtClean="0"/>
              <a:t> в </a:t>
            </a:r>
            <a:r>
              <a:rPr lang="ru-RU" sz="1800" b="1" dirty="0" err="1" smtClean="0"/>
              <a:t>результаті</a:t>
            </a:r>
            <a:r>
              <a:rPr lang="ru-RU" sz="1800" b="1" dirty="0" smtClean="0"/>
              <a:t> </a:t>
            </a:r>
            <a:endParaRPr lang="en-US" sz="1800" b="1" dirty="0" smtClean="0"/>
          </a:p>
          <a:p>
            <a:r>
              <a:rPr lang="ru-RU" sz="1800" b="1" dirty="0" smtClean="0"/>
              <a:t>– до токсичного шоку. </a:t>
            </a:r>
            <a:endParaRPr lang="en-US" sz="1800" b="1" dirty="0" smtClean="0"/>
          </a:p>
          <a:p>
            <a:r>
              <a:rPr lang="ru-RU" sz="1800" b="1" dirty="0" err="1" smtClean="0">
                <a:solidFill>
                  <a:srgbClr val="FF0000"/>
                </a:solidFill>
              </a:rPr>
              <a:t>Лікування</a:t>
            </a:r>
            <a:r>
              <a:rPr lang="ru-RU" sz="1800" b="1" dirty="0" smtClean="0">
                <a:solidFill>
                  <a:srgbClr val="FF0000"/>
                </a:solidFill>
              </a:rPr>
              <a:t>: </a:t>
            </a:r>
            <a:endParaRPr lang="en-US" sz="1800" b="1" dirty="0" smtClean="0">
              <a:solidFill>
                <a:srgbClr val="FF0000"/>
              </a:solidFill>
            </a:endParaRPr>
          </a:p>
          <a:p>
            <a:r>
              <a:rPr lang="ru-RU" sz="1800" b="1" dirty="0" smtClean="0"/>
              <a:t>-</a:t>
            </a:r>
            <a:r>
              <a:rPr lang="ru-RU" sz="1800" b="1" dirty="0" err="1" smtClean="0"/>
              <a:t>атропін</a:t>
            </a:r>
            <a:r>
              <a:rPr lang="ru-RU" sz="1800" b="1" dirty="0" smtClean="0"/>
              <a:t>, </a:t>
            </a:r>
            <a:endParaRPr lang="en-US" sz="1800" b="1" dirty="0" smtClean="0"/>
          </a:p>
          <a:p>
            <a:r>
              <a:rPr lang="ru-RU" sz="1800" b="1" dirty="0" smtClean="0"/>
              <a:t>-</a:t>
            </a:r>
            <a:r>
              <a:rPr lang="ru-RU" sz="1800" b="1" dirty="0" err="1" smtClean="0"/>
              <a:t>промиваніє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шлунку</a:t>
            </a:r>
            <a:r>
              <a:rPr lang="ru-RU" sz="1800" b="1" dirty="0" smtClean="0"/>
              <a:t>, </a:t>
            </a:r>
            <a:endParaRPr lang="en-US" sz="1800" b="1" dirty="0" smtClean="0"/>
          </a:p>
          <a:p>
            <a:r>
              <a:rPr lang="ru-RU" sz="1800" b="1" dirty="0" smtClean="0"/>
              <a:t>-дача </a:t>
            </a:r>
            <a:r>
              <a:rPr lang="ru-RU" sz="1800" b="1" dirty="0" err="1" smtClean="0"/>
              <a:t>адсорбентів</a:t>
            </a:r>
            <a:r>
              <a:rPr lang="ru-RU" sz="1800" b="1" dirty="0" smtClean="0"/>
              <a:t>.</a:t>
            </a:r>
            <a:endParaRPr lang="ru-RU" sz="1800" b="1" dirty="0">
              <a:solidFill>
                <a:srgbClr val="FF0000"/>
              </a:solidFill>
            </a:endParaRPr>
          </a:p>
        </p:txBody>
      </p:sp>
      <p:pic>
        <p:nvPicPr>
          <p:cNvPr id="5" name="Содержимое 4" descr="i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436096" y="620688"/>
            <a:ext cx="3168352" cy="5040560"/>
          </a:xfrm>
        </p:spPr>
      </p:pic>
    </p:spTree>
  </p:cSld>
  <p:clrMapOvr>
    <a:masterClrMapping/>
  </p:clrMapOvr>
  <p:transition>
    <p:comb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0" y="533400"/>
            <a:ext cx="3938584" cy="914400"/>
          </a:xfrm>
        </p:spPr>
        <p:txBody>
          <a:bodyPr anchor="ctr">
            <a:noAutofit/>
          </a:bodyPr>
          <a:lstStyle/>
          <a:p>
            <a:r>
              <a:rPr lang="ru-RU" sz="2800" i="1" dirty="0" err="1" smtClean="0">
                <a:solidFill>
                  <a:srgbClr val="FFFF00"/>
                </a:solidFill>
                <a:effectLst/>
              </a:rPr>
              <a:t>Сатанинський</a:t>
            </a:r>
            <a:r>
              <a:rPr lang="ru-RU" sz="2800" i="1" dirty="0" smtClean="0">
                <a:solidFill>
                  <a:srgbClr val="FFFF00"/>
                </a:solidFill>
                <a:effectLst/>
              </a:rPr>
              <a:t> гриб</a:t>
            </a:r>
            <a:endParaRPr lang="ru-RU" sz="2800" i="1" dirty="0">
              <a:solidFill>
                <a:srgbClr val="FFFF00"/>
              </a:solidFill>
              <a:effectLst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4572000" y="1196752"/>
            <a:ext cx="4032448" cy="4680520"/>
          </a:xfrm>
        </p:spPr>
        <p:txBody>
          <a:bodyPr>
            <a:normAutofit fontScale="92500" lnSpcReduction="10000"/>
          </a:bodyPr>
          <a:lstStyle/>
          <a:p>
            <a:endParaRPr lang="ru-RU" dirty="0" smtClean="0">
              <a:solidFill>
                <a:srgbClr val="FFFF00"/>
              </a:solidFill>
            </a:endParaRPr>
          </a:p>
          <a:p>
            <a:r>
              <a:rPr lang="ru-RU" sz="1800" b="1" dirty="0" err="1" smtClean="0">
                <a:solidFill>
                  <a:srgbClr val="FFFF00"/>
                </a:solidFill>
              </a:rPr>
              <a:t>Опис</a:t>
            </a:r>
            <a:r>
              <a:rPr lang="ru-RU" sz="1800" b="1" dirty="0" smtClean="0">
                <a:solidFill>
                  <a:srgbClr val="FFFF00"/>
                </a:solidFill>
              </a:rPr>
              <a:t>: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Отруйний</a:t>
            </a:r>
            <a:r>
              <a:rPr lang="ru-RU" sz="1800" b="1" dirty="0" smtClean="0"/>
              <a:t>, </a:t>
            </a:r>
            <a:r>
              <a:rPr lang="ru-RU" sz="1800" b="1" dirty="0" err="1" smtClean="0"/>
              <a:t>трубчастий</a:t>
            </a:r>
            <a:r>
              <a:rPr lang="ru-RU" sz="1800" b="1" dirty="0" smtClean="0"/>
              <a:t>, на </a:t>
            </a:r>
            <a:r>
              <a:rPr lang="ru-RU" sz="1800" b="1" dirty="0" err="1" smtClean="0"/>
              <a:t>дотик</a:t>
            </a:r>
            <a:r>
              <a:rPr lang="ru-RU" sz="1800" b="1" dirty="0" smtClean="0"/>
              <a:t> вся </a:t>
            </a:r>
            <a:r>
              <a:rPr lang="ru-RU" sz="1800" b="1" dirty="0" err="1" smtClean="0"/>
              <a:t>поверхня</a:t>
            </a:r>
            <a:r>
              <a:rPr lang="ru-RU" sz="1800" b="1" dirty="0" smtClean="0"/>
              <a:t> гриба - бархатиста. </a:t>
            </a:r>
            <a:endParaRPr lang="en-US" sz="1800" b="1" dirty="0" smtClean="0"/>
          </a:p>
          <a:p>
            <a:r>
              <a:rPr lang="ru-RU" sz="1800" b="1" dirty="0" err="1" smtClean="0">
                <a:solidFill>
                  <a:srgbClr val="FFFF00"/>
                </a:solidFill>
              </a:rPr>
              <a:t>Симптоми</a:t>
            </a:r>
            <a:r>
              <a:rPr lang="ru-RU" sz="1800" b="1" dirty="0" smtClean="0">
                <a:solidFill>
                  <a:srgbClr val="FFFF00"/>
                </a:solidFill>
              </a:rPr>
              <a:t> </a:t>
            </a:r>
            <a:r>
              <a:rPr lang="ru-RU" sz="1800" b="1" dirty="0" err="1" smtClean="0">
                <a:solidFill>
                  <a:srgbClr val="FFFF00"/>
                </a:solidFill>
              </a:rPr>
              <a:t>отруєння</a:t>
            </a:r>
            <a:r>
              <a:rPr lang="ru-RU" sz="1800" b="1" dirty="0" smtClean="0">
                <a:solidFill>
                  <a:srgbClr val="FFFF00"/>
                </a:solidFill>
              </a:rPr>
              <a:t>: </a:t>
            </a:r>
            <a:endParaRPr lang="en-US" sz="1800" b="1" dirty="0" smtClean="0">
              <a:solidFill>
                <a:srgbClr val="FFFF00"/>
              </a:solidFill>
            </a:endParaRPr>
          </a:p>
          <a:p>
            <a:r>
              <a:rPr lang="ru-RU" sz="1800" b="1" dirty="0" smtClean="0"/>
              <a:t>-спутанность </a:t>
            </a:r>
            <a:r>
              <a:rPr lang="ru-RU" sz="1800" b="1" dirty="0" err="1" smtClean="0"/>
              <a:t>свідомості</a:t>
            </a:r>
            <a:r>
              <a:rPr lang="ru-RU" sz="1800" b="1" dirty="0" smtClean="0"/>
              <a:t>; </a:t>
            </a:r>
            <a:endParaRPr lang="en-US" sz="1800" b="1" dirty="0" smtClean="0"/>
          </a:p>
          <a:p>
            <a:r>
              <a:rPr lang="ru-RU" sz="1800" b="1" dirty="0" smtClean="0"/>
              <a:t>-многократную </a:t>
            </a:r>
            <a:r>
              <a:rPr lang="ru-RU" sz="1800" b="1" dirty="0" err="1" smtClean="0"/>
              <a:t>блювоту</a:t>
            </a:r>
            <a:r>
              <a:rPr lang="ru-RU" sz="1800" b="1" dirty="0" smtClean="0"/>
              <a:t>; </a:t>
            </a:r>
            <a:endParaRPr lang="en-US" sz="1800" b="1" dirty="0" smtClean="0"/>
          </a:p>
          <a:p>
            <a:r>
              <a:rPr lang="ru-RU" sz="1800" b="1" dirty="0" smtClean="0"/>
              <a:t>-печеночную </a:t>
            </a:r>
            <a:r>
              <a:rPr lang="ru-RU" sz="1800" b="1" dirty="0" err="1" smtClean="0"/>
              <a:t>коліку</a:t>
            </a:r>
            <a:r>
              <a:rPr lang="ru-RU" sz="1800" b="1" dirty="0" smtClean="0"/>
              <a:t>; </a:t>
            </a:r>
            <a:endParaRPr lang="en-US" sz="1800" b="1" dirty="0" smtClean="0"/>
          </a:p>
          <a:p>
            <a:r>
              <a:rPr lang="ru-RU" sz="1800" b="1" dirty="0" smtClean="0"/>
              <a:t>-</a:t>
            </a:r>
            <a:r>
              <a:rPr lang="ru-RU" sz="1800" b="1" dirty="0" err="1" smtClean="0"/>
              <a:t>жідкой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стілець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з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домішкою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крові</a:t>
            </a:r>
            <a:r>
              <a:rPr lang="ru-RU" sz="1800" b="1" dirty="0" smtClean="0"/>
              <a:t>;</a:t>
            </a:r>
            <a:endParaRPr lang="en-US" sz="1800" b="1" dirty="0" smtClean="0"/>
          </a:p>
          <a:p>
            <a:r>
              <a:rPr lang="ru-RU" sz="1800" b="1" dirty="0" smtClean="0"/>
              <a:t> -</a:t>
            </a:r>
            <a:r>
              <a:rPr lang="ru-RU" sz="1800" b="1" dirty="0" err="1" smtClean="0"/>
              <a:t>параліч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кінцівок</a:t>
            </a:r>
            <a:r>
              <a:rPr lang="ru-RU" sz="1800" b="1" dirty="0" smtClean="0"/>
              <a:t>; </a:t>
            </a:r>
            <a:endParaRPr lang="en-US" sz="1800" b="1" dirty="0" smtClean="0"/>
          </a:p>
          <a:p>
            <a:r>
              <a:rPr lang="ru-RU" sz="1800" b="1" dirty="0" smtClean="0"/>
              <a:t>-</a:t>
            </a:r>
            <a:r>
              <a:rPr lang="ru-RU" sz="1800" b="1" dirty="0" err="1" smtClean="0"/>
              <a:t>сильниє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головні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болі</a:t>
            </a:r>
            <a:r>
              <a:rPr lang="ru-RU" sz="1800" b="1" dirty="0" smtClean="0"/>
              <a:t>. </a:t>
            </a: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ru-RU" sz="1800" b="1" dirty="0" err="1" smtClean="0">
                <a:solidFill>
                  <a:srgbClr val="FFFF00"/>
                </a:solidFill>
              </a:rPr>
              <a:t>Лікування</a:t>
            </a:r>
            <a:r>
              <a:rPr lang="ru-RU" sz="1800" b="1" dirty="0" smtClean="0">
                <a:solidFill>
                  <a:srgbClr val="FFFF00"/>
                </a:solidFill>
              </a:rPr>
              <a:t>: </a:t>
            </a:r>
            <a:endParaRPr lang="en-US" sz="1800" b="1" dirty="0" smtClean="0">
              <a:solidFill>
                <a:srgbClr val="FFFF00"/>
              </a:solidFill>
            </a:endParaRPr>
          </a:p>
          <a:p>
            <a:r>
              <a:rPr lang="ru-RU" sz="1800" b="1" dirty="0" smtClean="0"/>
              <a:t>-</a:t>
            </a:r>
            <a:r>
              <a:rPr lang="ru-RU" sz="1800" b="1" dirty="0" err="1" smtClean="0"/>
              <a:t>промиваніє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шлунку</a:t>
            </a:r>
            <a:r>
              <a:rPr lang="ru-RU" sz="1800" b="1" dirty="0" smtClean="0"/>
              <a:t>; </a:t>
            </a:r>
            <a:endParaRPr lang="en-US" sz="1800" b="1" dirty="0" smtClean="0"/>
          </a:p>
          <a:p>
            <a:r>
              <a:rPr lang="ru-RU" sz="1800" b="1" dirty="0" smtClean="0"/>
              <a:t>-</a:t>
            </a:r>
            <a:r>
              <a:rPr lang="ru-RU" sz="1800" b="1" dirty="0" err="1" smtClean="0"/>
              <a:t>употребленіє</a:t>
            </a:r>
            <a:r>
              <a:rPr lang="ru-RU" sz="1800" b="1" dirty="0" smtClean="0"/>
              <a:t> содового </a:t>
            </a:r>
            <a:r>
              <a:rPr lang="ru-RU" sz="1800" b="1" dirty="0" err="1" smtClean="0"/>
              <a:t>розчину</a:t>
            </a:r>
            <a:r>
              <a:rPr lang="ru-RU" sz="1800" b="1" dirty="0" smtClean="0"/>
              <a:t>; </a:t>
            </a:r>
            <a:endParaRPr lang="en-US" sz="1800" b="1" dirty="0" smtClean="0"/>
          </a:p>
          <a:p>
            <a:r>
              <a:rPr lang="ru-RU" sz="1800" b="1" dirty="0" smtClean="0"/>
              <a:t>-</a:t>
            </a:r>
            <a:r>
              <a:rPr lang="ru-RU" sz="1800" b="1" dirty="0" err="1" smtClean="0"/>
              <a:t>обращеніє</a:t>
            </a:r>
            <a:r>
              <a:rPr lang="ru-RU" sz="1800" b="1" dirty="0" smtClean="0"/>
              <a:t> по </a:t>
            </a:r>
            <a:r>
              <a:rPr lang="ru-RU" sz="1800" b="1" dirty="0" err="1" smtClean="0"/>
              <a:t>швидку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медичну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допомогу</a:t>
            </a:r>
            <a:r>
              <a:rPr lang="ru-RU" sz="1800" b="1" dirty="0" smtClean="0"/>
              <a:t>.</a:t>
            </a:r>
            <a:endParaRPr lang="ru-RU" sz="1800" b="1" dirty="0"/>
          </a:p>
        </p:txBody>
      </p:sp>
      <p:pic>
        <p:nvPicPr>
          <p:cNvPr id="5" name="Содержимое 4" descr="3005-59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548680"/>
            <a:ext cx="3960440" cy="5184575"/>
          </a:xfrm>
        </p:spPr>
      </p:pic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0" y="533400"/>
            <a:ext cx="3578544" cy="914400"/>
          </a:xfrm>
        </p:spPr>
        <p:txBody>
          <a:bodyPr>
            <a:noAutofit/>
          </a:bodyPr>
          <a:lstStyle/>
          <a:p>
            <a:r>
              <a:rPr lang="ru-RU" sz="3200" dirty="0" err="1" smtClean="0">
                <a:solidFill>
                  <a:schemeClr val="bg1"/>
                </a:solidFill>
              </a:rPr>
              <a:t>Бліда</a:t>
            </a:r>
            <a:r>
              <a:rPr lang="ru-RU" sz="3200" dirty="0" smtClean="0">
                <a:solidFill>
                  <a:schemeClr val="bg1"/>
                </a:solidFill>
              </a:rPr>
              <a:t> поганка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4932040" y="1447802"/>
            <a:ext cx="3578607" cy="4285454"/>
          </a:xfrm>
        </p:spPr>
        <p:txBody>
          <a:bodyPr>
            <a:normAutofit fontScale="25000" lnSpcReduction="2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6400" b="1" dirty="0" err="1" smtClean="0">
                <a:solidFill>
                  <a:schemeClr val="bg1"/>
                </a:solidFill>
              </a:rPr>
              <a:t>Опис</a:t>
            </a:r>
            <a:r>
              <a:rPr lang="ru-RU" sz="6400" b="1" dirty="0" smtClean="0">
                <a:solidFill>
                  <a:schemeClr val="bg1"/>
                </a:solidFill>
              </a:rPr>
              <a:t>: </a:t>
            </a:r>
            <a:r>
              <a:rPr lang="ru-RU" sz="6400" b="1" dirty="0" err="1" smtClean="0"/>
              <a:t>Отруйний</a:t>
            </a:r>
            <a:r>
              <a:rPr lang="ru-RU" sz="6400" b="1" dirty="0" smtClean="0"/>
              <a:t>, </a:t>
            </a:r>
            <a:r>
              <a:rPr lang="ru-RU" sz="6400" b="1" dirty="0" err="1" smtClean="0"/>
              <a:t>це</a:t>
            </a:r>
            <a:r>
              <a:rPr lang="ru-RU" sz="6400" b="1" dirty="0" smtClean="0"/>
              <a:t> </a:t>
            </a:r>
            <a:r>
              <a:rPr lang="ru-RU" sz="6400" b="1" dirty="0" err="1" smtClean="0"/>
              <a:t>зовні</a:t>
            </a:r>
            <a:r>
              <a:rPr lang="ru-RU" sz="6400" b="1" dirty="0" smtClean="0"/>
              <a:t> </a:t>
            </a:r>
            <a:r>
              <a:rPr lang="ru-RU" sz="6400" b="1" dirty="0" err="1" smtClean="0"/>
              <a:t>привабливий</a:t>
            </a:r>
            <a:r>
              <a:rPr lang="ru-RU" sz="6400" b="1" dirty="0" smtClean="0"/>
              <a:t> </a:t>
            </a:r>
            <a:r>
              <a:rPr lang="ru-RU" sz="6400" b="1" dirty="0" err="1" smtClean="0"/>
              <a:t>грунтовний</a:t>
            </a:r>
            <a:r>
              <a:rPr lang="ru-RU" sz="6400" b="1" dirty="0" smtClean="0"/>
              <a:t> гриб </a:t>
            </a:r>
            <a:r>
              <a:rPr lang="ru-RU" sz="6400" b="1" dirty="0" err="1" smtClean="0"/>
              <a:t>пластинчастого</a:t>
            </a:r>
            <a:r>
              <a:rPr lang="ru-RU" sz="6400" b="1" dirty="0" smtClean="0"/>
              <a:t> типа.  </a:t>
            </a:r>
            <a:endParaRPr lang="en-US" sz="6400" b="1" dirty="0" smtClean="0"/>
          </a:p>
          <a:p>
            <a:r>
              <a:rPr lang="ru-RU" sz="6400" b="1" dirty="0" err="1" smtClean="0">
                <a:solidFill>
                  <a:schemeClr val="bg1"/>
                </a:solidFill>
              </a:rPr>
              <a:t>Симптоми</a:t>
            </a:r>
            <a:r>
              <a:rPr lang="ru-RU" sz="6400" b="1" dirty="0" smtClean="0">
                <a:solidFill>
                  <a:schemeClr val="bg1"/>
                </a:solidFill>
              </a:rPr>
              <a:t> </a:t>
            </a:r>
            <a:r>
              <a:rPr lang="ru-RU" sz="6400" b="1" dirty="0" err="1" smtClean="0">
                <a:solidFill>
                  <a:schemeClr val="bg1"/>
                </a:solidFill>
              </a:rPr>
              <a:t>отруєння</a:t>
            </a:r>
            <a:r>
              <a:rPr lang="ru-RU" sz="6400" b="1" dirty="0" smtClean="0"/>
              <a:t>: </a:t>
            </a:r>
            <a:r>
              <a:rPr lang="ru-RU" sz="6400" b="1" dirty="0" err="1" smtClean="0"/>
              <a:t>біль</a:t>
            </a:r>
            <a:r>
              <a:rPr lang="ru-RU" sz="6400" b="1" dirty="0" smtClean="0"/>
              <a:t> в </a:t>
            </a:r>
            <a:r>
              <a:rPr lang="ru-RU" sz="6400" b="1" dirty="0" err="1" smtClean="0"/>
              <a:t>животі</a:t>
            </a:r>
            <a:r>
              <a:rPr lang="ru-RU" sz="6400" b="1" dirty="0" smtClean="0"/>
              <a:t>, </a:t>
            </a:r>
            <a:r>
              <a:rPr lang="ru-RU" sz="6400" b="1" dirty="0" err="1" smtClean="0"/>
              <a:t>діарея</a:t>
            </a:r>
            <a:r>
              <a:rPr lang="ru-RU" sz="6400" b="1" dirty="0" smtClean="0"/>
              <a:t>, сильна </a:t>
            </a:r>
            <a:r>
              <a:rPr lang="ru-RU" sz="6400" b="1" dirty="0" err="1" smtClean="0"/>
              <a:t>блювота</a:t>
            </a:r>
            <a:r>
              <a:rPr lang="ru-RU" sz="6400" b="1" dirty="0" smtClean="0"/>
              <a:t> </a:t>
            </a:r>
            <a:r>
              <a:rPr lang="ru-RU" sz="6400" b="1" dirty="0" err="1" smtClean="0"/>
              <a:t>із</a:t>
            </a:r>
            <a:r>
              <a:rPr lang="ru-RU" sz="6400" b="1" dirty="0" smtClean="0"/>
              <a:t> запахом гнили, </a:t>
            </a:r>
            <a:r>
              <a:rPr lang="ru-RU" sz="6400" b="1" dirty="0" err="1" smtClean="0"/>
              <a:t>інколи</a:t>
            </a:r>
            <a:r>
              <a:rPr lang="ru-RU" sz="6400" b="1" dirty="0" smtClean="0"/>
              <a:t> – </a:t>
            </a:r>
            <a:r>
              <a:rPr lang="ru-RU" sz="6400" b="1" dirty="0" err="1" smtClean="0"/>
              <a:t>з</a:t>
            </a:r>
            <a:r>
              <a:rPr lang="ru-RU" sz="6400" b="1" dirty="0" smtClean="0"/>
              <a:t> </a:t>
            </a:r>
            <a:r>
              <a:rPr lang="ru-RU" sz="6400" b="1" dirty="0" err="1" smtClean="0"/>
              <a:t>домішкою</a:t>
            </a:r>
            <a:r>
              <a:rPr lang="ru-RU" sz="6400" b="1" dirty="0" smtClean="0"/>
              <a:t> </a:t>
            </a:r>
            <a:r>
              <a:rPr lang="ru-RU" sz="6400" b="1" dirty="0" err="1" smtClean="0"/>
              <a:t>крові</a:t>
            </a:r>
            <a:r>
              <a:rPr lang="ru-RU" sz="6400" b="1" dirty="0" smtClean="0"/>
              <a:t>. Все </a:t>
            </a:r>
            <a:r>
              <a:rPr lang="ru-RU" sz="6400" b="1" dirty="0" err="1" smtClean="0"/>
              <a:t>це</a:t>
            </a:r>
            <a:r>
              <a:rPr lang="ru-RU" sz="6400" b="1" dirty="0" smtClean="0"/>
              <a:t> </a:t>
            </a:r>
            <a:r>
              <a:rPr lang="ru-RU" sz="6400" b="1" dirty="0" err="1" smtClean="0"/>
              <a:t>швидко</a:t>
            </a:r>
            <a:r>
              <a:rPr lang="ru-RU" sz="6400" b="1" dirty="0" smtClean="0"/>
              <a:t> приводить до </a:t>
            </a:r>
            <a:r>
              <a:rPr lang="ru-RU" sz="6400" b="1" dirty="0" err="1" smtClean="0"/>
              <a:t>обезводнення</a:t>
            </a:r>
            <a:r>
              <a:rPr lang="ru-RU" sz="6400" b="1" dirty="0" smtClean="0"/>
              <a:t> </a:t>
            </a:r>
            <a:r>
              <a:rPr lang="ru-RU" sz="6400" b="1" dirty="0" err="1" smtClean="0"/>
              <a:t>організму</a:t>
            </a:r>
            <a:r>
              <a:rPr lang="ru-RU" sz="6400" b="1" dirty="0" smtClean="0"/>
              <a:t> </a:t>
            </a:r>
            <a:r>
              <a:rPr lang="ru-RU" sz="6400" b="1" dirty="0" err="1" smtClean="0"/>
              <a:t>і</a:t>
            </a:r>
            <a:r>
              <a:rPr lang="ru-RU" sz="6400" b="1" dirty="0" smtClean="0"/>
              <a:t> шоку, </a:t>
            </a:r>
            <a:r>
              <a:rPr lang="ru-RU" sz="6400" b="1" dirty="0" err="1" smtClean="0"/>
              <a:t>гостра</a:t>
            </a:r>
            <a:r>
              <a:rPr lang="ru-RU" sz="6400" b="1" dirty="0" smtClean="0"/>
              <a:t> </a:t>
            </a:r>
            <a:r>
              <a:rPr lang="ru-RU" sz="6400" b="1" dirty="0" err="1" smtClean="0"/>
              <a:t>печінкова</a:t>
            </a:r>
            <a:r>
              <a:rPr lang="ru-RU" sz="6400" b="1" dirty="0" smtClean="0"/>
              <a:t> </a:t>
            </a:r>
            <a:r>
              <a:rPr lang="ru-RU" sz="6400" b="1" dirty="0" err="1" smtClean="0"/>
              <a:t>недостатність</a:t>
            </a:r>
            <a:r>
              <a:rPr lang="ru-RU" sz="6400" b="1" dirty="0" smtClean="0"/>
              <a:t>, </a:t>
            </a:r>
            <a:r>
              <a:rPr lang="ru-RU" sz="6400" b="1" dirty="0" err="1" smtClean="0"/>
              <a:t>порушення</a:t>
            </a:r>
            <a:r>
              <a:rPr lang="ru-RU" sz="6400" b="1" dirty="0" smtClean="0"/>
              <a:t> </a:t>
            </a:r>
            <a:r>
              <a:rPr lang="ru-RU" sz="6400" b="1" dirty="0" err="1" smtClean="0"/>
              <a:t>функцій</a:t>
            </a:r>
            <a:r>
              <a:rPr lang="ru-RU" sz="6400" b="1" dirty="0" smtClean="0"/>
              <a:t> </a:t>
            </a:r>
            <a:r>
              <a:rPr lang="ru-RU" sz="6400" b="1" dirty="0" err="1" smtClean="0"/>
              <a:t>нирок</a:t>
            </a:r>
            <a:r>
              <a:rPr lang="ru-RU" sz="6400" b="1" dirty="0" smtClean="0"/>
              <a:t>, </a:t>
            </a:r>
            <a:r>
              <a:rPr lang="ru-RU" sz="6400" b="1" dirty="0" err="1" smtClean="0"/>
              <a:t>низьке</a:t>
            </a:r>
            <a:r>
              <a:rPr lang="ru-RU" sz="6400" b="1" dirty="0" smtClean="0"/>
              <a:t> ПЕКЛО, </a:t>
            </a:r>
            <a:r>
              <a:rPr lang="ru-RU" sz="6400" b="1" dirty="0" err="1" smtClean="0"/>
              <a:t>пригноблюваний</a:t>
            </a:r>
            <a:r>
              <a:rPr lang="ru-RU" sz="6400" b="1" dirty="0" smtClean="0"/>
              <a:t> стан </a:t>
            </a:r>
            <a:r>
              <a:rPr lang="ru-RU" sz="6400" b="1" dirty="0" err="1" smtClean="0"/>
              <a:t>нервової</a:t>
            </a:r>
            <a:r>
              <a:rPr lang="ru-RU" sz="6400" b="1" dirty="0" smtClean="0"/>
              <a:t> </a:t>
            </a:r>
            <a:r>
              <a:rPr lang="ru-RU" sz="6400" b="1" dirty="0" err="1" smtClean="0"/>
              <a:t>системи</a:t>
            </a:r>
            <a:r>
              <a:rPr lang="ru-RU" sz="6400" b="1" dirty="0" smtClean="0"/>
              <a:t>, </a:t>
            </a:r>
            <a:r>
              <a:rPr lang="ru-RU" sz="6400" b="1" dirty="0" err="1" smtClean="0"/>
              <a:t>порушення</a:t>
            </a:r>
            <a:r>
              <a:rPr lang="ru-RU" sz="6400" b="1" dirty="0" smtClean="0"/>
              <a:t> </a:t>
            </a:r>
            <a:r>
              <a:rPr lang="ru-RU" sz="6400" b="1" dirty="0" err="1" smtClean="0"/>
              <a:t>кровообігу</a:t>
            </a:r>
            <a:r>
              <a:rPr lang="ru-RU" sz="6400" b="1" dirty="0" smtClean="0"/>
              <a:t> </a:t>
            </a:r>
            <a:r>
              <a:rPr lang="ru-RU" sz="6400" b="1" dirty="0" err="1" smtClean="0"/>
              <a:t>з</a:t>
            </a:r>
            <a:r>
              <a:rPr lang="ru-RU" sz="6400" b="1" dirty="0" smtClean="0"/>
              <a:t> </a:t>
            </a:r>
            <a:r>
              <a:rPr lang="ru-RU" sz="6400" b="1" dirty="0" err="1" smtClean="0"/>
              <a:t>ознаками</a:t>
            </a:r>
            <a:r>
              <a:rPr lang="ru-RU" sz="6400" b="1" dirty="0" smtClean="0"/>
              <a:t> </a:t>
            </a:r>
            <a:r>
              <a:rPr lang="ru-RU" sz="6400" b="1" dirty="0" err="1" smtClean="0"/>
              <a:t>інфаркту</a:t>
            </a:r>
            <a:r>
              <a:rPr lang="ru-RU" sz="6400" b="1" dirty="0" smtClean="0"/>
              <a:t> </a:t>
            </a:r>
            <a:endParaRPr lang="en-US" sz="6400" b="1" dirty="0" smtClean="0"/>
          </a:p>
          <a:p>
            <a:r>
              <a:rPr lang="ru-RU" sz="6400" b="1" dirty="0" err="1" smtClean="0">
                <a:solidFill>
                  <a:schemeClr val="bg1"/>
                </a:solidFill>
              </a:rPr>
              <a:t>Лікування</a:t>
            </a:r>
            <a:r>
              <a:rPr lang="ru-RU" sz="6400" b="1" dirty="0" smtClean="0">
                <a:solidFill>
                  <a:schemeClr val="bg1"/>
                </a:solidFill>
              </a:rPr>
              <a:t>: 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ru-RU" sz="6400" b="1" dirty="0" smtClean="0"/>
              <a:t>-</a:t>
            </a:r>
            <a:r>
              <a:rPr lang="ru-RU" sz="6400" b="1" dirty="0" err="1" smtClean="0"/>
              <a:t>промиваніє</a:t>
            </a:r>
            <a:r>
              <a:rPr lang="ru-RU" sz="6400" b="1" dirty="0" smtClean="0"/>
              <a:t> </a:t>
            </a:r>
            <a:r>
              <a:rPr lang="ru-RU" sz="6400" b="1" dirty="0" err="1" smtClean="0"/>
              <a:t>шлунку</a:t>
            </a:r>
            <a:r>
              <a:rPr lang="ru-RU" sz="6400" b="1" dirty="0" smtClean="0"/>
              <a:t>; </a:t>
            </a:r>
            <a:endParaRPr lang="en-US" sz="6400" b="1" dirty="0" smtClean="0"/>
          </a:p>
          <a:p>
            <a:r>
              <a:rPr lang="ru-RU" sz="6400" b="1" dirty="0" smtClean="0"/>
              <a:t>-</a:t>
            </a:r>
            <a:r>
              <a:rPr lang="ru-RU" sz="6400" b="1" dirty="0" err="1" smtClean="0"/>
              <a:t>употребленіє</a:t>
            </a:r>
            <a:r>
              <a:rPr lang="ru-RU" sz="6400" b="1" dirty="0" smtClean="0"/>
              <a:t> содового </a:t>
            </a:r>
            <a:r>
              <a:rPr lang="ru-RU" sz="6400" b="1" dirty="0" err="1" smtClean="0"/>
              <a:t>розчину</a:t>
            </a:r>
            <a:r>
              <a:rPr lang="ru-RU" sz="6400" b="1" dirty="0" smtClean="0"/>
              <a:t>; </a:t>
            </a:r>
            <a:endParaRPr lang="en-US" sz="6400" b="1" dirty="0" smtClean="0"/>
          </a:p>
          <a:p>
            <a:r>
              <a:rPr lang="ru-RU" sz="6400" b="1" dirty="0" smtClean="0"/>
              <a:t>-дать </a:t>
            </a:r>
            <a:r>
              <a:rPr lang="ru-RU" sz="6400" b="1" dirty="0" err="1" smtClean="0"/>
              <a:t>активоване</a:t>
            </a:r>
            <a:r>
              <a:rPr lang="ru-RU" sz="6400" b="1" dirty="0" smtClean="0"/>
              <a:t> </a:t>
            </a:r>
            <a:r>
              <a:rPr lang="ru-RU" sz="6400" b="1" dirty="0" err="1" smtClean="0"/>
              <a:t>вугілля</a:t>
            </a:r>
            <a:endParaRPr lang="ru-RU" sz="6400" b="1" dirty="0"/>
          </a:p>
        </p:txBody>
      </p:sp>
      <p:pic>
        <p:nvPicPr>
          <p:cNvPr id="5" name="Содержимое 4" descr="3005-33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980728"/>
            <a:ext cx="4169419" cy="4608512"/>
          </a:xfrm>
        </p:spPr>
      </p:pic>
    </p:spTree>
  </p:cSld>
  <p:clrMapOvr>
    <a:masterClrMapping/>
  </p:clrMapOvr>
  <p:transition>
    <p:newsfla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0072" y="533400"/>
            <a:ext cx="3290512" cy="914400"/>
          </a:xfrm>
        </p:spPr>
        <p:txBody>
          <a:bodyPr>
            <a:noAutofit/>
          </a:bodyPr>
          <a:lstStyle/>
          <a:p>
            <a:pPr algn="ctr"/>
            <a:r>
              <a:rPr lang="ru-RU" sz="2800" dirty="0" err="1" smtClean="0">
                <a:solidFill>
                  <a:srgbClr val="C00000"/>
                </a:solidFill>
              </a:rPr>
              <a:t>Ложноопенок</a:t>
            </a:r>
            <a:r>
              <a:rPr lang="ru-RU" sz="2800" dirty="0" smtClean="0">
                <a:solidFill>
                  <a:srgbClr val="C00000"/>
                </a:solidFill>
              </a:rPr>
              <a:t/>
            </a:r>
            <a:br>
              <a:rPr lang="ru-RU" sz="2800" dirty="0" smtClean="0">
                <a:solidFill>
                  <a:srgbClr val="C00000"/>
                </a:solidFill>
              </a:rPr>
            </a:b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5292080" y="1196752"/>
            <a:ext cx="3290575" cy="4680520"/>
          </a:xfrm>
        </p:spPr>
        <p:txBody>
          <a:bodyPr>
            <a:noAutofit/>
          </a:bodyPr>
          <a:lstStyle/>
          <a:p>
            <a:r>
              <a:rPr lang="ru-RU" sz="1600" b="1" dirty="0" err="1" smtClean="0">
                <a:solidFill>
                  <a:srgbClr val="C00000"/>
                </a:solidFill>
              </a:rPr>
              <a:t>Опис</a:t>
            </a:r>
            <a:r>
              <a:rPr lang="ru-RU" sz="1600" b="1" dirty="0" smtClean="0">
                <a:solidFill>
                  <a:srgbClr val="C00000"/>
                </a:solidFill>
              </a:rPr>
              <a:t>: </a:t>
            </a:r>
            <a:r>
              <a:rPr lang="ru-RU" sz="1600" b="1" dirty="0" err="1" smtClean="0"/>
              <a:t>отруйний</a:t>
            </a:r>
            <a:r>
              <a:rPr lang="ru-RU" sz="1600" b="1" dirty="0" smtClean="0"/>
              <a:t>,  Гриб </a:t>
            </a:r>
            <a:r>
              <a:rPr lang="ru-RU" sz="1600" b="1" dirty="0" err="1" smtClean="0"/>
              <a:t>має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тонку</a:t>
            </a:r>
            <a:r>
              <a:rPr lang="ru-RU" sz="1600" b="1" dirty="0" smtClean="0"/>
              <a:t>, </a:t>
            </a:r>
            <a:r>
              <a:rPr lang="ru-RU" sz="1600" b="1" dirty="0" err="1" smtClean="0"/>
              <a:t>рівну</a:t>
            </a:r>
            <a:r>
              <a:rPr lang="ru-RU" sz="1600" b="1" dirty="0" smtClean="0"/>
              <a:t>, </a:t>
            </a:r>
            <a:r>
              <a:rPr lang="ru-RU" sz="1600" b="1" dirty="0" err="1" smtClean="0"/>
              <a:t>порожнисту</a:t>
            </a:r>
            <a:r>
              <a:rPr lang="ru-RU" sz="1600" b="1" dirty="0" smtClean="0"/>
              <a:t>, </a:t>
            </a:r>
            <a:r>
              <a:rPr lang="ru-RU" sz="1600" b="1" dirty="0" err="1" smtClean="0"/>
              <a:t>волокнисту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ніжку</a:t>
            </a:r>
            <a:r>
              <a:rPr lang="ru-RU" sz="1600" b="1" dirty="0" smtClean="0"/>
              <a:t>. </a:t>
            </a:r>
            <a:r>
              <a:rPr lang="ru-RU" sz="1600" b="1" dirty="0" err="1" smtClean="0"/>
              <a:t>М'якоть</a:t>
            </a:r>
            <a:r>
              <a:rPr lang="ru-RU" sz="1600" b="1" dirty="0" smtClean="0"/>
              <a:t> гриба </a:t>
            </a:r>
            <a:r>
              <a:rPr lang="ru-RU" sz="1600" b="1" dirty="0" err="1" smtClean="0"/>
              <a:t>ясно-жовта</a:t>
            </a:r>
            <a:r>
              <a:rPr lang="ru-RU" sz="1600" b="1" dirty="0" smtClean="0"/>
              <a:t>, </a:t>
            </a:r>
            <a:r>
              <a:rPr lang="ru-RU" sz="1600" b="1" dirty="0" err="1" smtClean="0"/>
              <a:t>має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гіркий</a:t>
            </a:r>
            <a:r>
              <a:rPr lang="ru-RU" sz="1600" b="1" dirty="0" smtClean="0"/>
              <a:t> смак </a:t>
            </a:r>
            <a:r>
              <a:rPr lang="ru-RU" sz="1600" b="1" dirty="0" err="1" smtClean="0"/>
              <a:t>і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неприємний</a:t>
            </a:r>
            <a:r>
              <a:rPr lang="ru-RU" sz="1600" b="1" dirty="0" smtClean="0"/>
              <a:t> запах. </a:t>
            </a:r>
            <a:endParaRPr lang="en-US" sz="1600" b="1" dirty="0" smtClean="0"/>
          </a:p>
          <a:p>
            <a:r>
              <a:rPr lang="ru-RU" sz="1600" b="1" dirty="0" err="1" smtClean="0">
                <a:solidFill>
                  <a:srgbClr val="C00000"/>
                </a:solidFill>
              </a:rPr>
              <a:t>Симптоми</a:t>
            </a:r>
            <a:r>
              <a:rPr lang="ru-RU" sz="1600" b="1" dirty="0" smtClean="0">
                <a:solidFill>
                  <a:srgbClr val="C00000"/>
                </a:solidFill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</a:rPr>
              <a:t>отруєння</a:t>
            </a:r>
            <a:r>
              <a:rPr lang="ru-RU" sz="1600" b="1" dirty="0" smtClean="0">
                <a:solidFill>
                  <a:srgbClr val="C00000"/>
                </a:solidFill>
              </a:rPr>
              <a:t>: </a:t>
            </a:r>
            <a:endParaRPr lang="en-US" sz="1600" b="1" dirty="0" smtClean="0">
              <a:solidFill>
                <a:srgbClr val="C00000"/>
              </a:solidFill>
            </a:endParaRPr>
          </a:p>
          <a:p>
            <a:r>
              <a:rPr lang="ru-RU" sz="1600" b="1" dirty="0" smtClean="0"/>
              <a:t>-</a:t>
            </a:r>
            <a:r>
              <a:rPr lang="ru-RU" sz="1600" b="1" dirty="0" err="1" smtClean="0"/>
              <a:t>пораженіє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центральної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нервової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системи</a:t>
            </a:r>
            <a:r>
              <a:rPr lang="ru-RU" sz="1600" b="1" dirty="0" smtClean="0"/>
              <a:t> </a:t>
            </a:r>
            <a:endParaRPr lang="en-US" sz="1600" b="1" dirty="0" smtClean="0"/>
          </a:p>
          <a:p>
            <a:r>
              <a:rPr lang="ru-RU" sz="1600" b="1" dirty="0" smtClean="0"/>
              <a:t>-</a:t>
            </a:r>
            <a:r>
              <a:rPr lang="ru-RU" sz="1600" b="1" dirty="0" err="1" smtClean="0"/>
              <a:t>головниє</a:t>
            </a:r>
            <a:r>
              <a:rPr lang="ru-RU" sz="1600" b="1" dirty="0" smtClean="0"/>
              <a:t> болю </a:t>
            </a:r>
            <a:endParaRPr lang="en-US" sz="1600" b="1" dirty="0" smtClean="0"/>
          </a:p>
          <a:p>
            <a:r>
              <a:rPr lang="ru-RU" sz="1600" b="1" dirty="0" smtClean="0"/>
              <a:t>-</a:t>
            </a:r>
            <a:r>
              <a:rPr lang="ru-RU" sz="1600" b="1" dirty="0" err="1" smtClean="0"/>
              <a:t>учащеніє</a:t>
            </a:r>
            <a:r>
              <a:rPr lang="ru-RU" sz="1600" b="1" dirty="0" smtClean="0"/>
              <a:t> пульсу  </a:t>
            </a:r>
            <a:endParaRPr lang="en-US" sz="1600" b="1" dirty="0" smtClean="0"/>
          </a:p>
          <a:p>
            <a:r>
              <a:rPr lang="ru-RU" sz="1600" b="1" dirty="0" smtClean="0"/>
              <a:t>-</a:t>
            </a:r>
            <a:r>
              <a:rPr lang="ru-RU" sz="1600" b="1" dirty="0" err="1" smtClean="0"/>
              <a:t>повишеніє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артеріального</a:t>
            </a:r>
            <a:r>
              <a:rPr lang="ru-RU" sz="1600" b="1" dirty="0" smtClean="0"/>
              <a:t> </a:t>
            </a:r>
            <a:endParaRPr lang="en-US" sz="1600" b="1" dirty="0" smtClean="0"/>
          </a:p>
          <a:p>
            <a:r>
              <a:rPr lang="ru-RU" sz="1600" b="1" dirty="0" smtClean="0"/>
              <a:t>-</a:t>
            </a:r>
            <a:r>
              <a:rPr lang="ru-RU" sz="1600" b="1" dirty="0" err="1" smtClean="0"/>
              <a:t>давленія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носові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кровотечі</a:t>
            </a:r>
            <a:r>
              <a:rPr lang="ru-RU" sz="1600" b="1" dirty="0" smtClean="0"/>
              <a:t>. </a:t>
            </a:r>
            <a:endParaRPr lang="en-US" sz="1600" b="1" dirty="0" smtClean="0"/>
          </a:p>
          <a:p>
            <a:r>
              <a:rPr lang="ru-RU" sz="1600" b="1" dirty="0" err="1" smtClean="0">
                <a:solidFill>
                  <a:srgbClr val="C00000"/>
                </a:solidFill>
              </a:rPr>
              <a:t>Леченіє</a:t>
            </a:r>
            <a:r>
              <a:rPr lang="ru-RU" sz="1600" b="1" dirty="0" smtClean="0">
                <a:solidFill>
                  <a:srgbClr val="C00000"/>
                </a:solidFill>
              </a:rPr>
              <a:t>:</a:t>
            </a:r>
            <a:endParaRPr lang="en-US" sz="1600" b="1" dirty="0" smtClean="0">
              <a:solidFill>
                <a:srgbClr val="C00000"/>
              </a:solidFill>
            </a:endParaRPr>
          </a:p>
          <a:p>
            <a:r>
              <a:rPr lang="ru-RU" sz="1600" b="1" dirty="0" smtClean="0"/>
              <a:t>-</a:t>
            </a:r>
            <a:r>
              <a:rPr lang="ru-RU" sz="1600" b="1" dirty="0" err="1" smtClean="0"/>
              <a:t>промиваніє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шлунку</a:t>
            </a:r>
            <a:r>
              <a:rPr lang="ru-RU" sz="1600" b="1" dirty="0" smtClean="0"/>
              <a:t>; </a:t>
            </a:r>
            <a:endParaRPr lang="en-US" sz="1600" b="1" dirty="0" smtClean="0"/>
          </a:p>
          <a:p>
            <a:r>
              <a:rPr lang="ru-RU" sz="1600" b="1" dirty="0" smtClean="0"/>
              <a:t>-</a:t>
            </a:r>
            <a:r>
              <a:rPr lang="ru-RU" sz="1600" b="1" dirty="0" err="1" smtClean="0"/>
              <a:t>употребленіє</a:t>
            </a:r>
            <a:r>
              <a:rPr lang="ru-RU" sz="1600" b="1" dirty="0" smtClean="0"/>
              <a:t> содового </a:t>
            </a:r>
            <a:r>
              <a:rPr lang="ru-RU" sz="1600" b="1" dirty="0" err="1" smtClean="0"/>
              <a:t>розчину</a:t>
            </a:r>
            <a:r>
              <a:rPr lang="ru-RU" sz="1600" b="1" dirty="0" smtClean="0"/>
              <a:t>; </a:t>
            </a:r>
            <a:endParaRPr lang="en-US" sz="1600" b="1" dirty="0" smtClean="0"/>
          </a:p>
          <a:p>
            <a:r>
              <a:rPr lang="ru-RU" sz="1600" b="1" dirty="0" smtClean="0"/>
              <a:t>-</a:t>
            </a:r>
            <a:r>
              <a:rPr lang="ru-RU" sz="1600" b="1" dirty="0" err="1" smtClean="0"/>
              <a:t>обращеніє</a:t>
            </a:r>
            <a:r>
              <a:rPr lang="ru-RU" sz="1600" b="1" dirty="0" smtClean="0"/>
              <a:t> по </a:t>
            </a:r>
            <a:r>
              <a:rPr lang="ru-RU" sz="1600" b="1" dirty="0" err="1" smtClean="0"/>
              <a:t>швидку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медичну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допомогу</a:t>
            </a:r>
            <a:r>
              <a:rPr lang="ru-RU" sz="1600" b="1" dirty="0" smtClean="0"/>
              <a:t>.</a:t>
            </a:r>
            <a:endParaRPr lang="ru-RU" sz="1600" b="1" dirty="0"/>
          </a:p>
        </p:txBody>
      </p:sp>
      <p:pic>
        <p:nvPicPr>
          <p:cNvPr id="7" name="Содержимое 6" descr="2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836712"/>
            <a:ext cx="4625975" cy="4752528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016" y="533400"/>
            <a:ext cx="3794568" cy="914400"/>
          </a:xfrm>
        </p:spPr>
        <p:txBody>
          <a:bodyPr/>
          <a:lstStyle/>
          <a:p>
            <a:r>
              <a:rPr lang="ru-RU" dirty="0" smtClean="0">
                <a:solidFill>
                  <a:schemeClr val="accent2"/>
                </a:solidFill>
              </a:rPr>
              <a:t>Лисичка ложная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716016" y="1447802"/>
            <a:ext cx="3794631" cy="4206112"/>
          </a:xfrm>
        </p:spPr>
        <p:txBody>
          <a:bodyPr>
            <a:normAutofit lnSpcReduction="10000"/>
          </a:bodyPr>
          <a:lstStyle/>
          <a:p>
            <a:r>
              <a:rPr lang="ru-RU" sz="1800" b="1" dirty="0" err="1" smtClean="0">
                <a:solidFill>
                  <a:schemeClr val="accent2"/>
                </a:solidFill>
              </a:rPr>
              <a:t>Опісаніє</a:t>
            </a:r>
            <a:r>
              <a:rPr lang="ru-RU" sz="1800" b="1" dirty="0" err="1" smtClean="0"/>
              <a:t>:ядовітий</a:t>
            </a:r>
            <a:r>
              <a:rPr lang="ru-RU" sz="1800" b="1" dirty="0" smtClean="0"/>
              <a:t>, </a:t>
            </a:r>
            <a:r>
              <a:rPr lang="ru-RU" sz="1800" b="1" dirty="0" err="1" smtClean="0"/>
              <a:t>Спороносний</a:t>
            </a:r>
            <a:r>
              <a:rPr lang="ru-RU" sz="1800" b="1" dirty="0" smtClean="0"/>
              <a:t> шар одного </a:t>
            </a:r>
            <a:r>
              <a:rPr lang="ru-RU" sz="1800" b="1" dirty="0" err="1" smtClean="0"/>
              <a:t>кольору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з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капелюшком</a:t>
            </a:r>
            <a:r>
              <a:rPr lang="ru-RU" sz="1800" b="1" dirty="0" smtClean="0"/>
              <a:t>, пластинки </a:t>
            </a:r>
            <a:r>
              <a:rPr lang="ru-RU" sz="1800" b="1" dirty="0" err="1" smtClean="0"/>
              <a:t>часті</a:t>
            </a:r>
            <a:r>
              <a:rPr lang="ru-RU" sz="1800" b="1" dirty="0" smtClean="0"/>
              <a:t>, плавно </a:t>
            </a:r>
            <a:r>
              <a:rPr lang="ru-RU" sz="1800" b="1" dirty="0" err="1" smtClean="0"/>
              <a:t>низхідні</a:t>
            </a:r>
            <a:r>
              <a:rPr lang="ru-RU" sz="1800" b="1" dirty="0" smtClean="0"/>
              <a:t> по </a:t>
            </a:r>
            <a:r>
              <a:rPr lang="ru-RU" sz="1800" b="1" dirty="0" err="1" smtClean="0"/>
              <a:t>ніжці</a:t>
            </a:r>
            <a:r>
              <a:rPr lang="ru-RU" sz="1800" b="1" dirty="0" smtClean="0"/>
              <a:t>.  </a:t>
            </a:r>
            <a:endParaRPr lang="en-US" sz="1800" b="1" dirty="0" smtClean="0"/>
          </a:p>
          <a:p>
            <a:r>
              <a:rPr lang="ru-RU" sz="1800" b="1" dirty="0" err="1" smtClean="0">
                <a:solidFill>
                  <a:schemeClr val="accent2"/>
                </a:solidFill>
              </a:rPr>
              <a:t>Симптоми</a:t>
            </a:r>
            <a:r>
              <a:rPr lang="ru-RU" sz="1800" b="1" dirty="0" smtClean="0">
                <a:solidFill>
                  <a:schemeClr val="accent2"/>
                </a:solidFill>
              </a:rPr>
              <a:t> </a:t>
            </a:r>
            <a:r>
              <a:rPr lang="ru-RU" sz="1800" b="1" dirty="0" err="1" smtClean="0">
                <a:solidFill>
                  <a:schemeClr val="accent2"/>
                </a:solidFill>
              </a:rPr>
              <a:t>отравленія</a:t>
            </a:r>
            <a:r>
              <a:rPr lang="ru-RU" sz="1800" b="1" dirty="0" smtClean="0">
                <a:solidFill>
                  <a:schemeClr val="accent2"/>
                </a:solidFill>
              </a:rPr>
              <a:t>:</a:t>
            </a:r>
            <a:endParaRPr lang="en-US" sz="1800" b="1" dirty="0" smtClean="0">
              <a:solidFill>
                <a:schemeClr val="accent2"/>
              </a:solidFill>
            </a:endParaRPr>
          </a:p>
          <a:p>
            <a:r>
              <a:rPr lang="ru-RU" sz="1800" b="1" dirty="0" smtClean="0"/>
              <a:t>-</a:t>
            </a:r>
            <a:r>
              <a:rPr lang="ru-RU" sz="1800" b="1" dirty="0" smtClean="0"/>
              <a:t>тошнота </a:t>
            </a:r>
            <a:endParaRPr lang="en-US" sz="1800" b="1" dirty="0" smtClean="0"/>
          </a:p>
          <a:p>
            <a:r>
              <a:rPr lang="ru-RU" sz="1800" b="1" dirty="0" smtClean="0"/>
              <a:t>-</a:t>
            </a:r>
            <a:r>
              <a:rPr lang="ru-RU" sz="1800" b="1" dirty="0" smtClean="0"/>
              <a:t>слабость </a:t>
            </a:r>
            <a:endParaRPr lang="en-US" sz="1800" b="1" dirty="0" smtClean="0"/>
          </a:p>
          <a:p>
            <a:r>
              <a:rPr lang="ru-RU" sz="1800" b="1" dirty="0" smtClean="0"/>
              <a:t>-</a:t>
            </a:r>
            <a:r>
              <a:rPr lang="ru-RU" sz="1800" b="1" dirty="0" smtClean="0"/>
              <a:t>рвота </a:t>
            </a:r>
            <a:endParaRPr lang="en-US" sz="1800" b="1" dirty="0" smtClean="0"/>
          </a:p>
          <a:p>
            <a:r>
              <a:rPr lang="ru-RU" sz="1800" b="1" dirty="0" smtClean="0"/>
              <a:t>-</a:t>
            </a:r>
            <a:r>
              <a:rPr lang="ru-RU" sz="1800" b="1" dirty="0" smtClean="0"/>
              <a:t>понос </a:t>
            </a:r>
            <a:endParaRPr lang="en-US" sz="1800" b="1" dirty="0" smtClean="0"/>
          </a:p>
          <a:p>
            <a:r>
              <a:rPr lang="ru-RU" sz="1800" b="1" dirty="0" smtClean="0"/>
              <a:t> </a:t>
            </a:r>
            <a:r>
              <a:rPr lang="ru-RU" sz="1800" b="1" dirty="0" err="1" smtClean="0">
                <a:solidFill>
                  <a:schemeClr val="accent2"/>
                </a:solidFill>
              </a:rPr>
              <a:t>Лікування</a:t>
            </a:r>
            <a:r>
              <a:rPr lang="ru-RU" sz="1800" b="1" dirty="0" smtClean="0">
                <a:solidFill>
                  <a:schemeClr val="accent2"/>
                </a:solidFill>
              </a:rPr>
              <a:t>:</a:t>
            </a:r>
            <a:endParaRPr lang="en-US" sz="1800" b="1" dirty="0" smtClean="0">
              <a:solidFill>
                <a:schemeClr val="accent2"/>
              </a:solidFill>
            </a:endParaRPr>
          </a:p>
          <a:p>
            <a:r>
              <a:rPr lang="ru-RU" sz="1800" b="1" dirty="0" smtClean="0"/>
              <a:t> </a:t>
            </a:r>
            <a:r>
              <a:rPr lang="ru-RU" sz="1800" b="1" dirty="0" smtClean="0"/>
              <a:t>-</a:t>
            </a:r>
            <a:r>
              <a:rPr lang="ru-RU" sz="1800" b="1" dirty="0" err="1" smtClean="0"/>
              <a:t>промиваніє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шлунку</a:t>
            </a:r>
            <a:endParaRPr lang="en-US" sz="1800" b="1" dirty="0" smtClean="0"/>
          </a:p>
          <a:p>
            <a:r>
              <a:rPr lang="ru-RU" sz="1800" b="1" dirty="0" smtClean="0"/>
              <a:t> </a:t>
            </a:r>
            <a:r>
              <a:rPr lang="ru-RU" sz="1800" b="1" dirty="0" smtClean="0"/>
              <a:t>-</a:t>
            </a:r>
            <a:r>
              <a:rPr lang="ru-RU" sz="1800" b="1" dirty="0" err="1" smtClean="0"/>
              <a:t>употребленіє</a:t>
            </a:r>
            <a:r>
              <a:rPr lang="ru-RU" sz="1800" b="1" dirty="0" smtClean="0"/>
              <a:t> содового </a:t>
            </a:r>
            <a:r>
              <a:rPr lang="ru-RU" sz="1800" b="1" dirty="0" err="1" smtClean="0"/>
              <a:t>розчину</a:t>
            </a:r>
            <a:r>
              <a:rPr lang="ru-RU" sz="1800" b="1" dirty="0" smtClean="0"/>
              <a:t>;</a:t>
            </a:r>
            <a:endParaRPr lang="en-US" sz="1800" b="1" dirty="0" smtClean="0"/>
          </a:p>
          <a:p>
            <a:r>
              <a:rPr lang="ru-RU" sz="1800" b="1" dirty="0" smtClean="0"/>
              <a:t> </a:t>
            </a:r>
            <a:r>
              <a:rPr lang="ru-RU" sz="1800" b="1" dirty="0" smtClean="0"/>
              <a:t>-</a:t>
            </a:r>
            <a:r>
              <a:rPr lang="ru-RU" sz="1800" b="1" dirty="0" err="1" smtClean="0"/>
              <a:t>обращеніє</a:t>
            </a:r>
            <a:r>
              <a:rPr lang="ru-RU" sz="1800" b="1" dirty="0" smtClean="0"/>
              <a:t> по </a:t>
            </a:r>
            <a:r>
              <a:rPr lang="ru-RU" sz="1800" b="1" dirty="0" err="1" smtClean="0"/>
              <a:t>швидку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медичну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допомогу</a:t>
            </a:r>
            <a:r>
              <a:rPr lang="ru-RU" sz="1600" b="1" dirty="0" smtClean="0">
                <a:solidFill>
                  <a:schemeClr val="accent2"/>
                </a:solidFill>
              </a:rPr>
              <a:t>.</a:t>
            </a:r>
            <a:endParaRPr lang="ru-RU" sz="1600" b="1" dirty="0" smtClean="0">
              <a:solidFill>
                <a:schemeClr val="accent2"/>
              </a:solidFill>
            </a:endParaRPr>
          </a:p>
        </p:txBody>
      </p:sp>
      <p:pic>
        <p:nvPicPr>
          <p:cNvPr id="5" name="Содержимое 4" descr="i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764704"/>
            <a:ext cx="4032448" cy="4824536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Жовчний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гріб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(гриб горчак,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помилковий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білий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гриб)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292080" y="1447802"/>
            <a:ext cx="3218567" cy="4357462"/>
          </a:xfrm>
        </p:spPr>
        <p:txBody>
          <a:bodyPr>
            <a:noAutofit/>
          </a:bodyPr>
          <a:lstStyle/>
          <a:p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</a:rPr>
              <a:t>Опісаніє</a:t>
            </a:r>
            <a:r>
              <a:rPr lang="ru-RU" sz="2000" b="1" dirty="0" err="1" smtClean="0"/>
              <a:t>:нес'едобен</a:t>
            </a:r>
            <a:r>
              <a:rPr lang="ru-RU" sz="2000" b="1" dirty="0" smtClean="0"/>
              <a:t> , </a:t>
            </a:r>
            <a:r>
              <a:rPr lang="ru-RU" sz="2000" b="1" dirty="0" err="1" smtClean="0"/>
              <a:t>М'якоть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товста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м'яка</a:t>
            </a:r>
            <a:r>
              <a:rPr lang="ru-RU" sz="2000" b="1" dirty="0" smtClean="0"/>
              <a:t>, на </a:t>
            </a:r>
            <a:r>
              <a:rPr lang="ru-RU" sz="2000" b="1" dirty="0" err="1" smtClean="0"/>
              <a:t>розрізі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що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рожевіє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на</a:t>
            </a:r>
            <a:r>
              <a:rPr lang="ru-RU" sz="2000" b="1" dirty="0" smtClean="0"/>
              <a:t> смак </a:t>
            </a:r>
            <a:r>
              <a:rPr lang="ru-RU" sz="2000" b="1" dirty="0" err="1" smtClean="0"/>
              <a:t>дуже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гірка</a:t>
            </a:r>
            <a:r>
              <a:rPr lang="ru-RU" sz="2000" b="1" dirty="0" smtClean="0"/>
              <a:t>. 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</a:rPr>
              <a:t>Симптоми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</a:rPr>
              <a:t>отравленія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en-US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2000" b="1" dirty="0" smtClean="0"/>
              <a:t>-</a:t>
            </a:r>
            <a:r>
              <a:rPr lang="ru-RU" sz="2000" b="1" dirty="0" smtClean="0"/>
              <a:t>слабость </a:t>
            </a:r>
            <a:endParaRPr lang="en-US" sz="2000" b="1" dirty="0" smtClean="0"/>
          </a:p>
          <a:p>
            <a:r>
              <a:rPr lang="ru-RU" sz="2000" b="1" dirty="0" smtClean="0"/>
              <a:t>-</a:t>
            </a:r>
            <a:r>
              <a:rPr lang="ru-RU" sz="2000" b="1" dirty="0" smtClean="0"/>
              <a:t>рвота </a:t>
            </a:r>
            <a:endParaRPr lang="en-US" sz="2000" b="1" dirty="0" smtClean="0"/>
          </a:p>
          <a:p>
            <a:r>
              <a:rPr lang="ru-RU" sz="2000" b="1" dirty="0" smtClean="0"/>
              <a:t>-</a:t>
            </a:r>
            <a:r>
              <a:rPr lang="ru-RU" sz="2000" b="1" dirty="0" smtClean="0"/>
              <a:t>головная </a:t>
            </a:r>
            <a:r>
              <a:rPr lang="ru-RU" sz="2000" b="1" dirty="0" err="1" smtClean="0"/>
              <a:t>біль</a:t>
            </a:r>
            <a:r>
              <a:rPr lang="ru-RU" sz="2000" b="1" dirty="0" smtClean="0"/>
              <a:t> 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</a:rPr>
              <a:t>Лікування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  <a:endParaRPr lang="en-US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2000" b="1" dirty="0" smtClean="0"/>
              <a:t>-</a:t>
            </a:r>
            <a:r>
              <a:rPr lang="ru-RU" sz="2000" b="1" dirty="0" err="1" smtClean="0"/>
              <a:t>визвать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блювоту</a:t>
            </a:r>
            <a:r>
              <a:rPr lang="ru-RU" sz="2000" b="1" dirty="0" smtClean="0"/>
              <a:t>    </a:t>
            </a:r>
            <a:r>
              <a:rPr lang="ru-RU" sz="2000" b="1" dirty="0" err="1" smtClean="0"/>
              <a:t>промити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шлунок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дати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активоване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вугілля</a:t>
            </a:r>
            <a:endParaRPr lang="ru-RU" sz="2000" b="1" dirty="0"/>
          </a:p>
        </p:txBody>
      </p:sp>
      <p:pic>
        <p:nvPicPr>
          <p:cNvPr id="5" name="Содержимое 4" descr="zhelchnyj-grib-foto8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836712"/>
            <a:ext cx="4773810" cy="468052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 smtClean="0">
                <a:solidFill>
                  <a:srgbClr val="FF0000"/>
                </a:solidFill>
              </a:rPr>
              <a:t>Назавжди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запам'ятаєте</a:t>
            </a:r>
            <a:r>
              <a:rPr lang="ru-RU" dirty="0" smtClean="0">
                <a:solidFill>
                  <a:srgbClr val="FF0000"/>
                </a:solidFill>
              </a:rPr>
              <a:t> три </a:t>
            </a:r>
            <a:r>
              <a:rPr lang="ru-RU" dirty="0" err="1" smtClean="0">
                <a:solidFill>
                  <a:srgbClr val="FF0000"/>
                </a:solidFill>
              </a:rPr>
              <a:t>головні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заповіді</a:t>
            </a:r>
            <a:r>
              <a:rPr lang="ru-RU" dirty="0" smtClean="0">
                <a:solidFill>
                  <a:srgbClr val="FF0000"/>
                </a:solidFill>
              </a:rPr>
              <a:t>: 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ru-RU" dirty="0" smtClean="0"/>
              <a:t>1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вам </a:t>
            </a:r>
            <a:r>
              <a:rPr lang="ru-RU" dirty="0" err="1" smtClean="0"/>
              <a:t>попадеться</a:t>
            </a:r>
            <a:r>
              <a:rPr lang="ru-RU" dirty="0" smtClean="0"/>
              <a:t> </a:t>
            </a:r>
            <a:r>
              <a:rPr lang="ru-RU" dirty="0" err="1" smtClean="0"/>
              <a:t>підозрілий</a:t>
            </a:r>
            <a:r>
              <a:rPr lang="ru-RU" dirty="0" smtClean="0"/>
              <a:t> </a:t>
            </a:r>
            <a:r>
              <a:rPr lang="ru-RU" dirty="0" err="1" smtClean="0"/>
              <a:t>бляклий</a:t>
            </a:r>
            <a:r>
              <a:rPr lang="ru-RU" dirty="0" smtClean="0"/>
              <a:t> гриб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бульбоподібною</a:t>
            </a:r>
            <a:r>
              <a:rPr lang="ru-RU" dirty="0" smtClean="0"/>
              <a:t> булавою </a:t>
            </a:r>
            <a:r>
              <a:rPr lang="ru-RU" dirty="0" err="1" smtClean="0"/>
              <a:t>біля</a:t>
            </a:r>
            <a:r>
              <a:rPr lang="ru-RU" dirty="0" smtClean="0"/>
              <a:t> </a:t>
            </a:r>
            <a:r>
              <a:rPr lang="ru-RU" dirty="0" err="1" smtClean="0"/>
              <a:t>кореня</a:t>
            </a:r>
            <a:r>
              <a:rPr lang="ru-RU" dirty="0" smtClean="0"/>
              <a:t> - не </a:t>
            </a:r>
            <a:r>
              <a:rPr lang="ru-RU" dirty="0" err="1" smtClean="0"/>
              <a:t>рвіть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отруйний</a:t>
            </a:r>
            <a:r>
              <a:rPr lang="ru-RU" dirty="0" smtClean="0"/>
              <a:t> гриб. </a:t>
            </a:r>
            <a:endParaRPr lang="en-US" dirty="0" smtClean="0"/>
          </a:p>
          <a:p>
            <a:r>
              <a:rPr lang="ru-RU" dirty="0" smtClean="0"/>
              <a:t>2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вам </a:t>
            </a:r>
            <a:r>
              <a:rPr lang="ru-RU" dirty="0" err="1" smtClean="0"/>
              <a:t>попадеться</a:t>
            </a:r>
            <a:r>
              <a:rPr lang="ru-RU" dirty="0" smtClean="0"/>
              <a:t> </a:t>
            </a:r>
            <a:r>
              <a:rPr lang="ru-RU" dirty="0" err="1" smtClean="0"/>
              <a:t>невідома</a:t>
            </a:r>
            <a:r>
              <a:rPr lang="ru-RU" dirty="0" smtClean="0"/>
              <a:t> </a:t>
            </a:r>
            <a:r>
              <a:rPr lang="ru-RU" dirty="0" err="1" smtClean="0"/>
              <a:t>пластинчаста</a:t>
            </a:r>
            <a:r>
              <a:rPr lang="ru-RU" dirty="0" smtClean="0"/>
              <a:t> </a:t>
            </a:r>
            <a:r>
              <a:rPr lang="ru-RU" dirty="0" err="1" smtClean="0"/>
              <a:t>гриб-парасолька</a:t>
            </a:r>
            <a:r>
              <a:rPr lang="ru-RU" dirty="0" smtClean="0"/>
              <a:t>, </a:t>
            </a:r>
            <a:r>
              <a:rPr lang="ru-RU" dirty="0" err="1" smtClean="0"/>
              <a:t>булавоподібна</a:t>
            </a:r>
            <a:r>
              <a:rPr lang="ru-RU" dirty="0" smtClean="0"/>
              <a:t> </a:t>
            </a:r>
            <a:r>
              <a:rPr lang="ru-RU" dirty="0" err="1" smtClean="0"/>
              <a:t>ніжка</a:t>
            </a:r>
            <a:r>
              <a:rPr lang="ru-RU" dirty="0" smtClean="0"/>
              <a:t> в </a:t>
            </a:r>
            <a:r>
              <a:rPr lang="ru-RU" dirty="0" err="1" smtClean="0"/>
              <a:t>якого</a:t>
            </a:r>
            <a:r>
              <a:rPr lang="ru-RU" dirty="0" smtClean="0"/>
              <a:t>, як в </a:t>
            </a:r>
            <a:r>
              <a:rPr lang="ru-RU" dirty="0" err="1" smtClean="0"/>
              <a:t>колодязь</a:t>
            </a:r>
            <a:r>
              <a:rPr lang="ru-RU" dirty="0" smtClean="0"/>
              <a:t>, </a:t>
            </a:r>
            <a:r>
              <a:rPr lang="ru-RU" dirty="0" err="1" smtClean="0"/>
              <a:t>ховається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мішок-галошу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чохол</a:t>
            </a:r>
            <a:r>
              <a:rPr lang="ru-RU" dirty="0" smtClean="0"/>
              <a:t>, - не </a:t>
            </a:r>
            <a:r>
              <a:rPr lang="ru-RU" dirty="0" err="1" smtClean="0"/>
              <a:t>рвіть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. Цей гриб - </a:t>
            </a:r>
            <a:r>
              <a:rPr lang="ru-RU" dirty="0" err="1" smtClean="0"/>
              <a:t>вірна</a:t>
            </a:r>
            <a:r>
              <a:rPr lang="ru-RU" dirty="0" smtClean="0"/>
              <a:t> смерть. </a:t>
            </a:r>
            <a:endParaRPr lang="en-US" dirty="0" smtClean="0"/>
          </a:p>
          <a:p>
            <a:r>
              <a:rPr lang="ru-RU" dirty="0" smtClean="0"/>
              <a:t>3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вам </a:t>
            </a:r>
            <a:r>
              <a:rPr lang="ru-RU" dirty="0" err="1" smtClean="0"/>
              <a:t>попадеться</a:t>
            </a:r>
            <a:r>
              <a:rPr lang="ru-RU" dirty="0" smtClean="0"/>
              <a:t> </a:t>
            </a:r>
            <a:r>
              <a:rPr lang="ru-RU" dirty="0" err="1" smtClean="0"/>
              <a:t>незнайомий</a:t>
            </a:r>
            <a:r>
              <a:rPr lang="ru-RU" dirty="0" smtClean="0"/>
              <a:t> </a:t>
            </a:r>
            <a:r>
              <a:rPr lang="ru-RU" dirty="0" err="1" smtClean="0"/>
              <a:t>сухотно-блідий</a:t>
            </a:r>
            <a:r>
              <a:rPr lang="ru-RU" dirty="0" smtClean="0"/>
              <a:t> гриб </a:t>
            </a:r>
            <a:r>
              <a:rPr lang="ru-RU" dirty="0" err="1" smtClean="0"/>
              <a:t>з</a:t>
            </a:r>
            <a:r>
              <a:rPr lang="ru-RU" dirty="0" smtClean="0"/>
              <a:t> чистенькою </a:t>
            </a:r>
            <a:r>
              <a:rPr lang="ru-RU" dirty="0" err="1" smtClean="0"/>
              <a:t>хусточкою</a:t>
            </a:r>
            <a:r>
              <a:rPr lang="ru-RU" dirty="0" smtClean="0"/>
              <a:t> на </a:t>
            </a:r>
            <a:r>
              <a:rPr lang="ru-RU" dirty="0" err="1" smtClean="0"/>
              <a:t>ніжці</a:t>
            </a:r>
            <a:r>
              <a:rPr lang="ru-RU" dirty="0" smtClean="0"/>
              <a:t> - не </a:t>
            </a:r>
            <a:r>
              <a:rPr lang="ru-RU" dirty="0" err="1" smtClean="0"/>
              <a:t>рвіть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будете </a:t>
            </a:r>
            <a:r>
              <a:rPr lang="ru-RU" dirty="0" err="1" smtClean="0"/>
              <a:t>живі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здорові</a:t>
            </a:r>
            <a:r>
              <a:rPr lang="ru-RU" dirty="0" smtClean="0"/>
              <a:t>. 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813</TotalTime>
  <Words>132</Words>
  <Application>Microsoft Office PowerPoint</Application>
  <PresentationFormat>Экран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Аспект</vt:lpstr>
      <vt:lpstr>Мухомор</vt:lpstr>
      <vt:lpstr>Сатанинський гриб</vt:lpstr>
      <vt:lpstr>Бліда поганка</vt:lpstr>
      <vt:lpstr>Ложноопенок </vt:lpstr>
      <vt:lpstr>Лисичка ложная </vt:lpstr>
      <vt:lpstr>Жовчний гріб_x0017_(гриб горчак, помилковий білий гриб)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Мухомор</dc:title>
  <dc:creator>Valeria</dc:creator>
  <cp:lastModifiedBy>Valeria</cp:lastModifiedBy>
  <cp:revision>27</cp:revision>
  <dcterms:created xsi:type="dcterms:W3CDTF">2014-04-22T14:32:47Z</dcterms:created>
  <dcterms:modified xsi:type="dcterms:W3CDTF">2014-04-28T04:33:38Z</dcterms:modified>
</cp:coreProperties>
</file>