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7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6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4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5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A6A0-5010-4ADA-8AB3-853A73E2253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7CB5-BABC-44FA-9C10-2FC21690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4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25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642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8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25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</cp:revision>
  <dcterms:created xsi:type="dcterms:W3CDTF">2014-05-08T12:20:17Z</dcterms:created>
  <dcterms:modified xsi:type="dcterms:W3CDTF">2014-05-08T12:23:23Z</dcterms:modified>
</cp:coreProperties>
</file>