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73B7D-CABE-46FF-BE00-857A15B86D75}" type="datetimeFigureOut">
              <a:rPr lang="ru-RU" smtClean="0"/>
              <a:t>12.05.2013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6B0E9-2D13-42EC-B6AD-630328DBC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84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B52CB5-5B7C-4D6E-8FB9-16C4B4AE8014}" type="slidenum">
              <a:rPr lang="uk-UA">
                <a:solidFill>
                  <a:prstClr val="black"/>
                </a:solidFill>
              </a:rPr>
              <a:pPr/>
              <a:t>1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5D91DB-191B-4485-BFE3-FCC3335B00B5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50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89CFE-410E-472A-B623-26684CE92F9E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9B6B3-7E04-4B50-9D10-A6649D5FF52E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491E1-A96D-4DDD-AB39-C328C7BB1C5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25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72730-5040-44C6-9A63-09478E89E8F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1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8A51E-E6D8-45C2-8821-B0EBD0290DC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70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3FA0A-44CD-4E0F-A60E-F7AC2008486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76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A5251-A9A3-4AB9-800E-D6CB4453D01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8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A7A7A-54AE-4741-9D06-1F04A0033EEC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5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8AE5C-9191-4DE4-9445-3D4EE5D1E12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2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C5736-CF83-4C24-9714-C94E185A3903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7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A11034-DDA6-4774-AC4B-BFC23E4CA9B3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6668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207375" cy="936625"/>
          </a:xfrm>
        </p:spPr>
        <p:txBody>
          <a:bodyPr/>
          <a:lstStyle/>
          <a:p>
            <a:pPr algn="l"/>
            <a:r>
              <a:rPr kumimoji="1" lang="ru-RU" sz="3600" b="1" i="1"/>
              <a:t>Автомобільний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5256212" cy="5688013"/>
          </a:xfrm>
        </p:spPr>
        <p:txBody>
          <a:bodyPr/>
          <a:lstStyle/>
          <a:p>
            <a:r>
              <a:rPr lang="uk-UA" sz="2800"/>
              <a:t>швидкий та маневрений;</a:t>
            </a:r>
          </a:p>
          <a:p>
            <a:r>
              <a:rPr lang="uk-UA" sz="2800"/>
              <a:t>доставляє вантажі безпосередньо споживачам;</a:t>
            </a:r>
          </a:p>
          <a:p>
            <a:r>
              <a:rPr lang="uk-UA" sz="2800"/>
              <a:t>головний у перевезеннях на короткі відстані;</a:t>
            </a:r>
          </a:p>
          <a:p>
            <a:r>
              <a:rPr lang="uk-UA" sz="2800"/>
              <a:t>висока собівартість;</a:t>
            </a:r>
          </a:p>
          <a:p>
            <a:r>
              <a:rPr lang="uk-UA" sz="2800"/>
              <a:t>розвивається рівномірно по всій території;</a:t>
            </a:r>
          </a:p>
          <a:p>
            <a:r>
              <a:rPr lang="uk-UA" sz="2800"/>
              <a:t>залежить від пори року;</a:t>
            </a:r>
          </a:p>
          <a:p>
            <a:r>
              <a:rPr lang="uk-UA" sz="2800"/>
              <a:t>найбільший забруднювач навколишнього середовища</a:t>
            </a:r>
            <a:endParaRPr lang="ru-RU" sz="2800"/>
          </a:p>
        </p:txBody>
      </p:sp>
      <p:pic>
        <p:nvPicPr>
          <p:cNvPr id="49160" name="Picture 8" descr="short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046413"/>
            <a:ext cx="3816350" cy="362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1" name="Picture 9" descr="q-9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692150"/>
            <a:ext cx="3384550" cy="259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23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Экран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Company Meeting</vt:lpstr>
      <vt:lpstr>Автомобільний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Автомобільний</dc:title>
  <dc:creator>Светлана В.</dc:creator>
  <cp:lastModifiedBy>Светлана В.</cp:lastModifiedBy>
  <cp:revision>1</cp:revision>
  <dcterms:created xsi:type="dcterms:W3CDTF">2013-05-12T03:24:00Z</dcterms:created>
  <dcterms:modified xsi:type="dcterms:W3CDTF">2013-05-12T03:24:25Z</dcterms:modified>
</cp:coreProperties>
</file>