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5" d="100"/>
          <a:sy n="75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39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000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6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7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53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464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7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6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48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419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471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492500" y="1412875"/>
            <a:ext cx="6048375" cy="696913"/>
          </a:xfrm>
        </p:spPr>
        <p:txBody>
          <a:bodyPr/>
          <a:lstStyle/>
          <a:p>
            <a:pPr algn="ctr" eaLnBrk="1" hangingPunct="1"/>
            <a:r>
              <a:rPr lang="uk-UA" altLang="ru-RU" sz="4400" smtClean="0"/>
              <a:t>Візитна картка</a:t>
            </a:r>
            <a:endParaRPr lang="uk-UA" altLang="ru-RU" smtClean="0"/>
          </a:p>
          <a:p>
            <a:pPr algn="ctr" eaLnBrk="1" hangingPunct="1"/>
            <a:r>
              <a:rPr lang="uk-UA" altLang="ru-RU" sz="4400" smtClean="0">
                <a:latin typeface="Boyarsky" pitchFamily="33" charset="0"/>
              </a:rPr>
              <a:t>Вчителя математики</a:t>
            </a:r>
          </a:p>
          <a:p>
            <a:pPr algn="ctr" eaLnBrk="1" hangingPunct="1"/>
            <a:r>
              <a:rPr lang="uk-UA" altLang="ru-RU" sz="4400" smtClean="0">
                <a:latin typeface="Boyarsky" pitchFamily="33" charset="0"/>
              </a:rPr>
              <a:t>Головень </a:t>
            </a:r>
          </a:p>
          <a:p>
            <a:pPr algn="ctr" eaLnBrk="1" hangingPunct="1"/>
            <a:r>
              <a:rPr lang="uk-UA" altLang="ru-RU" sz="4400" smtClean="0">
                <a:latin typeface="Boyarsky" pitchFamily="33" charset="0"/>
              </a:rPr>
              <a:t>Марини Миколаївни</a:t>
            </a:r>
            <a:endParaRPr lang="ru-RU" altLang="ru-RU" sz="4400" smtClean="0">
              <a:latin typeface="Boyarsky" pitchFamily="33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8888" y="260350"/>
            <a:ext cx="6337300" cy="1109663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Запорізька спеціалізована школа фізичної культури І-ІІІ ступенів № 18 Запорізької міської ради Запорізької області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0550" y="6137275"/>
            <a:ext cx="2951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Запоріжжя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412875"/>
            <a:ext cx="4321175" cy="649288"/>
          </a:xfrm>
        </p:spPr>
        <p:txBody>
          <a:bodyPr/>
          <a:lstStyle/>
          <a:p>
            <a:pPr eaLnBrk="1" hangingPunct="1"/>
            <a:r>
              <a:rPr lang="uk-UA" altLang="ru-RU" sz="3200" smtClean="0"/>
              <a:t>Зміст візитної картки:</a:t>
            </a:r>
            <a:endParaRPr lang="uk-UA" altLang="ru-RU" sz="3200" b="1" smtClean="0">
              <a:latin typeface="Tahoma" panose="020B060403050404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92375"/>
            <a:ext cx="7632700" cy="32400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uk-UA" sz="2000" i="1" u="sng" dirty="0" smtClean="0">
                <a:solidFill>
                  <a:schemeClr val="accent6">
                    <a:lumMod val="75000"/>
                  </a:schemeClr>
                </a:solidFill>
              </a:rPr>
              <a:t>Розділ 1. Загальні відомості про вчителя.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sz="2000" i="1" u="sng" dirty="0" smtClean="0">
                <a:solidFill>
                  <a:schemeClr val="accent6">
                    <a:lumMod val="75000"/>
                  </a:schemeClr>
                </a:solidFill>
              </a:rPr>
              <a:t>Розділ 2. Підвищення кваліфікації.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sz="2000" i="1" u="sng" dirty="0" smtClean="0">
                <a:solidFill>
                  <a:schemeClr val="accent6">
                    <a:lumMod val="75000"/>
                  </a:schemeClr>
                </a:solidFill>
              </a:rPr>
              <a:t>Розділ 4. Результати педагогічної діяльності.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sz="2000" i="1" u="sng" dirty="0" smtClean="0">
                <a:solidFill>
                  <a:schemeClr val="accent6">
                    <a:lumMod val="75000"/>
                  </a:schemeClr>
                </a:solidFill>
              </a:rPr>
              <a:t>Розділ 5. Позаурочна діяльність з предмету.</a:t>
            </a:r>
            <a:endParaRPr lang="ru-RU" sz="2000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uk-UA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6553200" cy="792162"/>
          </a:xfrm>
        </p:spPr>
        <p:txBody>
          <a:bodyPr/>
          <a:lstStyle/>
          <a:p>
            <a:pPr algn="ctr" eaLnBrk="1" hangingPunct="1"/>
            <a:r>
              <a:rPr lang="uk-UA" altLang="ru-RU" sz="3200" smtClean="0">
                <a:solidFill>
                  <a:srgbClr val="CC3300"/>
                </a:solidFill>
              </a:rPr>
              <a:t>Загальні відомості про вчителя</a:t>
            </a:r>
            <a:endParaRPr lang="ru-RU" altLang="ru-RU" sz="3200" smtClean="0">
              <a:solidFill>
                <a:srgbClr val="CC3300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908050"/>
            <a:ext cx="4824413" cy="5833318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uk-UA" sz="1400" b="1" u="sng" dirty="0"/>
              <a:t>П.І.Б. вчителя</a:t>
            </a:r>
            <a:r>
              <a:rPr lang="uk-UA" sz="1400" b="1" dirty="0"/>
              <a:t> – 	   </a:t>
            </a:r>
            <a:r>
              <a:rPr lang="uk-UA" sz="1400" b="1" i="1" dirty="0" smtClean="0">
                <a:solidFill>
                  <a:srgbClr val="000066"/>
                </a:solidFill>
              </a:rPr>
              <a:t>Головень Марина Миколаївна</a:t>
            </a:r>
            <a:endParaRPr lang="uk-UA" sz="1400" b="1" i="1" dirty="0"/>
          </a:p>
          <a:p>
            <a:pPr eaLnBrk="1" hangingPunct="1">
              <a:lnSpc>
                <a:spcPct val="200000"/>
              </a:lnSpc>
              <a:defRPr/>
            </a:pPr>
            <a:r>
              <a:rPr lang="uk-UA" sz="1400" b="1" u="sng" dirty="0">
                <a:solidFill>
                  <a:schemeClr val="accent4"/>
                </a:solidFill>
              </a:rPr>
              <a:t>Дата народження</a:t>
            </a:r>
            <a:r>
              <a:rPr lang="uk-UA" sz="1400" b="1" dirty="0">
                <a:solidFill>
                  <a:schemeClr val="accent4"/>
                </a:solidFill>
              </a:rPr>
              <a:t> -             </a:t>
            </a:r>
            <a:r>
              <a:rPr lang="uk-UA" sz="1400" b="1" i="1" dirty="0" smtClean="0">
                <a:solidFill>
                  <a:srgbClr val="000066"/>
                </a:solidFill>
              </a:rPr>
              <a:t>25.06.1987 </a:t>
            </a:r>
            <a:r>
              <a:rPr lang="uk-UA" sz="1400" b="1" i="1" dirty="0">
                <a:solidFill>
                  <a:srgbClr val="000066"/>
                </a:solidFill>
              </a:rPr>
              <a:t>р</a:t>
            </a:r>
            <a:r>
              <a:rPr lang="uk-UA" sz="1400" b="1" i="1" dirty="0" smtClean="0">
                <a:solidFill>
                  <a:srgbClr val="000066"/>
                </a:solidFill>
              </a:rPr>
              <a:t>.</a:t>
            </a:r>
            <a:endParaRPr lang="uk-UA" sz="1400" b="1" i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uk-UA" sz="1400" b="1" u="sng" dirty="0"/>
              <a:t>Освіта </a:t>
            </a:r>
            <a:r>
              <a:rPr lang="uk-UA" sz="1400" b="1" dirty="0"/>
              <a:t>–              	   </a:t>
            </a:r>
            <a:r>
              <a:rPr lang="uk-UA" sz="1400" b="1" i="1" dirty="0">
                <a:solidFill>
                  <a:srgbClr val="000066"/>
                </a:solidFill>
              </a:rPr>
              <a:t>Запорізький державний </a:t>
            </a:r>
            <a:r>
              <a:rPr lang="uk-UA" sz="1400" b="1" i="1" dirty="0" smtClean="0">
                <a:solidFill>
                  <a:srgbClr val="000066"/>
                </a:solidFill>
              </a:rPr>
              <a:t>			    університет</a:t>
            </a:r>
            <a:r>
              <a:rPr lang="uk-UA" sz="1400" b="1" i="1" dirty="0">
                <a:solidFill>
                  <a:srgbClr val="000066"/>
                </a:solidFill>
              </a:rPr>
              <a:t>, </a:t>
            </a:r>
            <a:r>
              <a:rPr lang="uk-UA" sz="1400" b="1" i="1" dirty="0" smtClean="0">
                <a:solidFill>
                  <a:srgbClr val="000066"/>
                </a:solidFill>
              </a:rPr>
              <a:t>2010 </a:t>
            </a:r>
            <a:r>
              <a:rPr lang="uk-UA" sz="1400" b="1" i="1" dirty="0">
                <a:solidFill>
                  <a:srgbClr val="000066"/>
                </a:solidFill>
              </a:rPr>
              <a:t>рік.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uk-UA" sz="1400" b="1" u="sng" dirty="0">
                <a:solidFill>
                  <a:schemeClr val="accent4"/>
                </a:solidFill>
              </a:rPr>
              <a:t>Спеціальність</a:t>
            </a:r>
            <a:r>
              <a:rPr lang="uk-UA" sz="1400" b="1" dirty="0">
                <a:solidFill>
                  <a:schemeClr val="accent4"/>
                </a:solidFill>
              </a:rPr>
              <a:t>  -                  </a:t>
            </a:r>
            <a:r>
              <a:rPr lang="uk-UA" sz="1400" b="1" i="1" dirty="0" smtClean="0">
                <a:solidFill>
                  <a:srgbClr val="000066"/>
                </a:solidFill>
              </a:rPr>
              <a:t>математика.</a:t>
            </a:r>
            <a:endParaRPr lang="uk-UA" sz="1400" b="1" i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uk-UA" sz="1400" b="1" u="sng" dirty="0">
                <a:solidFill>
                  <a:schemeClr val="accent4"/>
                </a:solidFill>
              </a:rPr>
              <a:t>Кваліфікація</a:t>
            </a:r>
            <a:r>
              <a:rPr lang="uk-UA" sz="1400" b="1" dirty="0">
                <a:solidFill>
                  <a:schemeClr val="accent4"/>
                </a:solidFill>
              </a:rPr>
              <a:t> –</a:t>
            </a:r>
            <a:r>
              <a:rPr lang="uk-UA" sz="1400" b="1" i="1" dirty="0">
                <a:solidFill>
                  <a:srgbClr val="000066"/>
                </a:solidFill>
              </a:rPr>
              <a:t>           </a:t>
            </a:r>
            <a:r>
              <a:rPr lang="uk-UA" sz="1400" b="1" i="1" dirty="0" smtClean="0">
                <a:solidFill>
                  <a:srgbClr val="000066"/>
                </a:solidFill>
              </a:rPr>
              <a:t> магістр математики. </a:t>
            </a:r>
          </a:p>
          <a:p>
            <a:pPr marL="0" indent="0" eaLnBrk="1" hangingPunct="1">
              <a:lnSpc>
                <a:spcPct val="200000"/>
              </a:lnSpc>
              <a:buFontTx/>
              <a:buNone/>
              <a:defRPr/>
            </a:pPr>
            <a:r>
              <a:rPr lang="uk-UA" sz="1400" b="1" i="1" dirty="0" smtClean="0">
                <a:solidFill>
                  <a:srgbClr val="000066"/>
                </a:solidFill>
              </a:rPr>
              <a:t>		       Викладач вищої школи.</a:t>
            </a:r>
            <a:endParaRPr lang="uk-UA" sz="1400" b="1" i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uk-UA" sz="1400" b="1" u="sng" dirty="0">
                <a:solidFill>
                  <a:schemeClr val="accent4"/>
                </a:solidFill>
              </a:rPr>
              <a:t>Кваліфікаційна категорія</a:t>
            </a:r>
            <a:r>
              <a:rPr lang="uk-UA" sz="1400" b="1" dirty="0">
                <a:solidFill>
                  <a:schemeClr val="accent4"/>
                </a:solidFill>
              </a:rPr>
              <a:t> - </a:t>
            </a:r>
            <a:r>
              <a:rPr lang="uk-UA" sz="1400" b="1" i="1" dirty="0" smtClean="0">
                <a:solidFill>
                  <a:srgbClr val="000066"/>
                </a:solidFill>
              </a:rPr>
              <a:t>магістр.</a:t>
            </a:r>
            <a:endParaRPr lang="uk-UA" sz="1400" b="1" i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uk-UA" sz="1400" b="1" u="sng" dirty="0">
                <a:solidFill>
                  <a:schemeClr val="accent4"/>
                </a:solidFill>
              </a:rPr>
              <a:t>Дата останньої атестації</a:t>
            </a:r>
            <a:r>
              <a:rPr lang="uk-UA" sz="1400" b="1" dirty="0">
                <a:solidFill>
                  <a:schemeClr val="accent4"/>
                </a:solidFill>
              </a:rPr>
              <a:t> –  </a:t>
            </a:r>
            <a:endParaRPr lang="uk-UA" sz="1400" b="1" dirty="0" smtClean="0">
              <a:solidFill>
                <a:schemeClr val="accent4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uk-UA" sz="1400" b="1" u="sng" dirty="0" smtClean="0">
                <a:solidFill>
                  <a:schemeClr val="accent4"/>
                </a:solidFill>
              </a:rPr>
              <a:t>Проблемна тема </a:t>
            </a:r>
            <a:r>
              <a:rPr lang="uk-UA" sz="1400" b="1" dirty="0" smtClean="0">
                <a:solidFill>
                  <a:schemeClr val="accent4"/>
                </a:solidFill>
              </a:rPr>
              <a:t>– Використання інтерактивних методів дистанційного навчання для запобігання погіршення домашньої підготовки учнів через використання посібників з готовим домашнім завданням..          </a:t>
            </a:r>
            <a:endParaRPr lang="ru-RU" sz="1400" b="1" i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250000"/>
              </a:lnSpc>
              <a:defRPr/>
            </a:pPr>
            <a:endParaRPr lang="ru-RU" sz="1200" b="1" dirty="0" smtClean="0"/>
          </a:p>
        </p:txBody>
      </p:sp>
      <p:pic>
        <p:nvPicPr>
          <p:cNvPr id="5124" name="Picture 4" descr="C:\Documents and Settings\UserXP\Рабочий стол\_MG_7131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773238"/>
            <a:ext cx="2290763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2060575"/>
            <a:ext cx="7643812" cy="4051300"/>
          </a:xfrm>
        </p:spPr>
        <p:txBody>
          <a:bodyPr/>
          <a:lstStyle/>
          <a:p>
            <a:pPr eaLnBrk="1" hangingPunct="1">
              <a:defRPr/>
            </a:pPr>
            <a:r>
              <a:rPr lang="uk-UA" sz="2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Педагогічне звання</a:t>
            </a:r>
            <a:r>
              <a:rPr lang="uk-UA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-          </a:t>
            </a:r>
            <a:r>
              <a:rPr lang="uk-UA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спеціаліст.</a:t>
            </a:r>
            <a:endParaRPr lang="uk-UA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uk-UA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uk-UA" sz="2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Спортивне звання</a:t>
            </a:r>
            <a:r>
              <a:rPr lang="uk-UA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–           </a:t>
            </a:r>
            <a:r>
              <a:rPr lang="uk-UA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  <a:endParaRPr lang="ru-RU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uk-UA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Педагогічний стаж</a:t>
            </a:r>
            <a:r>
              <a:rPr lang="uk-UA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-</a:t>
            </a:r>
            <a:r>
              <a:rPr lang="uk-UA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	</a:t>
            </a:r>
            <a:r>
              <a:rPr lang="uk-UA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4 роки.</a:t>
            </a:r>
            <a:endParaRPr lang="uk-UA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Загальний стаж</a:t>
            </a:r>
            <a:r>
              <a:rPr lang="uk-UA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–</a:t>
            </a:r>
            <a:r>
              <a:rPr lang="uk-UA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uk-UA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9 років.</a:t>
            </a:r>
            <a:endParaRPr lang="uk-UA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uk-UA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r>
              <a:rPr lang="uk-UA" sz="2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Працює у ЗСШФК № 18</a:t>
            </a:r>
            <a:r>
              <a:rPr lang="uk-UA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-  </a:t>
            </a:r>
            <a:r>
              <a:rPr lang="uk-UA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з </a:t>
            </a:r>
            <a:r>
              <a:rPr lang="uk-UA" sz="20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01.09.2010 </a:t>
            </a:r>
            <a:r>
              <a:rPr lang="uk-UA" sz="20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року.</a:t>
            </a:r>
          </a:p>
          <a:p>
            <a:pPr eaLnBrk="1" hangingPunct="1">
              <a:buFontTx/>
              <a:buNone/>
              <a:defRPr/>
            </a:pPr>
            <a:endParaRPr lang="uk-UA" sz="20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ru-RU" sz="1800" dirty="0"/>
          </a:p>
          <a:p>
            <a:pPr eaLnBrk="1" hangingPunct="1">
              <a:defRPr/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24075" y="476250"/>
            <a:ext cx="6553200" cy="508000"/>
          </a:xfrm>
        </p:spPr>
        <p:txBody>
          <a:bodyPr/>
          <a:lstStyle/>
          <a:p>
            <a:pPr algn="ctr" eaLnBrk="1" hangingPunct="1"/>
            <a:r>
              <a:rPr lang="uk-UA" altLang="ru-RU" smtClean="0">
                <a:solidFill>
                  <a:srgbClr val="FF0000"/>
                </a:solidFill>
              </a:rPr>
              <a:t>Підвищення кваліфікації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513" y="1916113"/>
            <a:ext cx="6264275" cy="403383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dirty="0" smtClean="0"/>
              <a:t>Intel </a:t>
            </a:r>
            <a:r>
              <a:rPr lang="uk-UA" dirty="0" smtClean="0"/>
              <a:t>«навчання для майбутнього»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  <a:defRPr/>
            </a:pPr>
            <a:r>
              <a:rPr lang="uk-UA" dirty="0" smtClean="0"/>
              <a:t>Червень 2010 р. №</a:t>
            </a:r>
            <a:r>
              <a:rPr lang="en-US" dirty="0" smtClean="0"/>
              <a:t>ZY70110805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uk-UA" dirty="0" smtClean="0"/>
              <a:t>Курси з цивільної оборони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  <a:defRPr/>
            </a:pPr>
            <a:r>
              <a:rPr lang="uk-UA" dirty="0" smtClean="0"/>
              <a:t>06.01.2011 р. №137</a:t>
            </a: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42988" y="1196975"/>
            <a:ext cx="6553200" cy="508000"/>
          </a:xfrm>
        </p:spPr>
        <p:txBody>
          <a:bodyPr/>
          <a:lstStyle/>
          <a:p>
            <a:pPr algn="ctr" eaLnBrk="1" hangingPunct="1"/>
            <a:r>
              <a:rPr lang="uk-UA" altLang="ru-RU" sz="2800" smtClean="0"/>
              <a:t>Результати педагогічної діяльності</a:t>
            </a:r>
            <a:endParaRPr lang="ru-RU" altLang="ru-RU" sz="2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31858"/>
              </p:ext>
            </p:extLst>
          </p:nvPr>
        </p:nvGraphicFramePr>
        <p:xfrm>
          <a:off x="250825" y="1916113"/>
          <a:ext cx="8642350" cy="4638676"/>
        </p:xfrm>
        <a:graphic>
          <a:graphicData uri="http://schemas.openxmlformats.org/drawingml/2006/table">
            <a:tbl>
              <a:tblPr/>
              <a:tblGrid>
                <a:gridCol w="2520280"/>
                <a:gridCol w="1800895"/>
                <a:gridCol w="2160588"/>
                <a:gridCol w="2160587"/>
              </a:tblGrid>
              <a:tr h="4565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Участь у змаганнях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рік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Кількість учнів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Зайняте місце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0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Районні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Олімпіада з математики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5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Всеукраїнські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Конкурс «Кенгуру»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Срібло – 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Всеукраїнський конкурс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«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Олімпус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Всеукраїнські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Конкурс «Кенгуру»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Золото – 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Срібло – 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Районні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Олімпіада з математики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3, 3</a:t>
                      </a:r>
                    </a:p>
                  </a:txBody>
                  <a:tcPr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492500" y="404813"/>
            <a:ext cx="5002213" cy="1171575"/>
          </a:xfrm>
        </p:spPr>
        <p:txBody>
          <a:bodyPr/>
          <a:lstStyle/>
          <a:p>
            <a:pPr algn="ctr" eaLnBrk="1" hangingPunct="1"/>
            <a:r>
              <a:rPr lang="uk-UA" altLang="ru-RU" sz="2800" b="1" dirty="0" smtClean="0"/>
              <a:t>Позаурочна діяльність з предмету</a:t>
            </a:r>
            <a:endParaRPr lang="ru-RU" altLang="ru-RU" sz="2800" b="1" dirty="0" smtClean="0"/>
          </a:p>
        </p:txBody>
      </p:sp>
      <p:pic>
        <p:nvPicPr>
          <p:cNvPr id="9219" name="Picture 2" descr="D:\все фотки\школа 2011\IMG_9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9"/>
          <a:stretch>
            <a:fillRect/>
          </a:stretch>
        </p:blipFill>
        <p:spPr bwMode="auto">
          <a:xfrm>
            <a:off x="323850" y="1484313"/>
            <a:ext cx="2087563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F:\все\Неделя математики 2012\IMG_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71613"/>
            <a:ext cx="38735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F:\все\Неделя математики 2012\IMG_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3384550"/>
            <a:ext cx="4284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92500" y="404813"/>
            <a:ext cx="5002213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/>
            <a:r>
              <a:rPr lang="uk-UA" altLang="ru-RU" sz="2800" b="1" kern="0" smtClean="0"/>
              <a:t>Позаурочна діяльність з предмету</a:t>
            </a:r>
            <a:endParaRPr lang="ru-RU" altLang="ru-RU" sz="2800" b="1" kern="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24944"/>
            <a:ext cx="3651236" cy="2737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069856"/>
            <a:ext cx="3563888" cy="26629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680"/>
            <a:ext cx="3178161" cy="23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88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візитна картка вчителя</Template>
  <TotalTime>21</TotalTime>
  <Words>163</Words>
  <Application>Microsoft Office PowerPoint</Application>
  <PresentationFormat>Экран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Boyarsky</vt:lpstr>
      <vt:lpstr>Tahoma</vt:lpstr>
      <vt:lpstr>template</vt:lpstr>
      <vt:lpstr>Запорізька спеціалізована школа фізичної культури І-ІІІ ступенів № 18 Запорізької міської ради Запорізької області </vt:lpstr>
      <vt:lpstr>Зміст візитної картки:</vt:lpstr>
      <vt:lpstr>Загальні відомості про вчителя</vt:lpstr>
      <vt:lpstr>Презентация PowerPoint</vt:lpstr>
      <vt:lpstr>Підвищення кваліфікації</vt:lpstr>
      <vt:lpstr>Результати педагогічної діяльності</vt:lpstr>
      <vt:lpstr>Позаурочна діяльність з предмету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Запорізька спеціалізована школа фізичної культури І-ІІІ ступенів № 18 Запорізької міської ради Запорізької області</dc:title>
  <dc:creator>Владимирович Дмитрий</dc:creator>
  <cp:lastModifiedBy>Владимирович Дмитрий</cp:lastModifiedBy>
  <cp:revision>3</cp:revision>
  <dcterms:created xsi:type="dcterms:W3CDTF">2014-10-24T11:33:49Z</dcterms:created>
  <dcterms:modified xsi:type="dcterms:W3CDTF">2014-10-24T12:06:08Z</dcterms:modified>
</cp:coreProperties>
</file>