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  <p:sldMasterId id="2147483661" r:id="rId3"/>
    <p:sldMasterId id="2147483663" r:id="rId4"/>
    <p:sldMasterId id="2147483665" r:id="rId5"/>
    <p:sldMasterId id="2147483667" r:id="rId6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3A1FE-45A3-427A-9AB0-7ED8114B9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3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F3328-F73D-4ADA-9F88-C722EA4D11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34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14132-FA5B-48A6-95DD-AD64AD8200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750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689 h 2182"/>
                <a:gd name="T4" fmla="*/ 5590 w 4897"/>
                <a:gd name="T5" fmla="*/ 1689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4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428BD-032C-4168-BF28-ED465FBCCC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757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086A3-CF33-41FA-84F2-EC01A859B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12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C8A75-BDF5-4BB0-8A19-D339E515C5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285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9FEAB-ECEC-4791-B0E5-DDF3A37B0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471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B4501-EA90-4F16-8E4E-1BAD56110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650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DDEE-CC87-4BC6-B190-350FC6C61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211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E877B-EBDB-467E-B207-D2787841B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480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8FBDF-5CE7-42B9-A991-0B9CED2530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34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295D8-0704-4777-B929-FE9BF8F8B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241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F05D-4763-45C3-B66F-9545E2A8F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951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D88A6-CD71-4237-9FAD-875F3186D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514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D406B-3902-4326-8B71-014C090EE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074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7 w 4288"/>
              <a:gd name="T5" fmla="*/ 362902749 h 459"/>
              <a:gd name="T6" fmla="*/ 2147483647 w 4288"/>
              <a:gd name="T7" fmla="*/ 947579400 h 459"/>
              <a:gd name="T8" fmla="*/ 2147483647 w 4288"/>
              <a:gd name="T9" fmla="*/ 383064013 h 459"/>
              <a:gd name="T10" fmla="*/ 2147483647 w 4288"/>
              <a:gd name="T11" fmla="*/ 1149192039 h 459"/>
              <a:gd name="T12" fmla="*/ 2147483647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683E-9154-45C5-96B8-6531B87A6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895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AC159-3BB5-49A3-9C71-396698485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878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47680-DBA1-4ACE-94B1-F17708CF6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219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79538-5413-4452-B140-74ECDA9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723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5FF45-8176-4D83-994F-BA6B3D43D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8318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D3624-E67D-4AD1-A4AF-F6265C8CB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5553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29344-855C-4380-8248-42C7DDA52B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46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B2B9A-B949-4F1C-8412-B4710E130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039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46B48-C6EC-466B-BC3F-F1F42C01EF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580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A2064-28AC-4739-8814-AD17DA62B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8573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9C309-5A6A-4209-B3FA-3C03423BB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9971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288B5-1E34-46C6-965D-B848D85F0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2065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FD42B-84F9-4B0E-B20C-7546162FF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0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09E88-0440-4835-B7B4-1E4B6DBD5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2508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84462-60D1-4590-BC9D-BA2D277F2E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4116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91506-98FA-473E-ACDA-F4DF34B06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3704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DCB62-3A02-47A6-B091-998CF7BA3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9722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6957D-F751-484D-A1A1-6BC3F4D2A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69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BD037-6C42-4964-853E-0DC041962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327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B4053-C9F4-423D-A661-41D25DA43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2678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3BCAF-8DE4-43B0-B3FB-6D33631A5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3370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D6121-7E67-4A15-AB43-8DDFF1266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1065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446B6-35DC-4726-987E-991DF189F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2532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E01BD-76B9-4C42-BED2-AB6EE1586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12963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20561-8EE9-41C0-9646-4D392A556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501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74F46-8C0E-4654-AE33-79BAF20D6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55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3C5D9-3431-4B2F-8CD7-8F2B07AF8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988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D495F-722D-475F-B26B-CC41C0D64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76243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49332-CAED-4288-9193-EB183C8DD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65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09943-0940-42C0-8D9C-96CAA015F2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7505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C2B29-26F9-4ACB-8234-3A37D457F0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3452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9722D-8027-4C09-8859-F53B2340D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0685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8D126-9DBA-410B-B5E9-3B4C832E83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64334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C3674-99B1-4CCB-9564-605FA22CB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045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D9A07-9483-403E-B07A-30D54F5468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4381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29665-3E34-4D31-9D1B-EB99C5005F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0562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343 w 2736"/>
                        <a:gd name="T3" fmla="*/ 64 h 504"/>
                        <a:gd name="T4" fmla="*/ 705 w 2736"/>
                        <a:gd name="T5" fmla="*/ 9 h 504"/>
                        <a:gd name="T6" fmla="*/ 1086 w 2736"/>
                        <a:gd name="T7" fmla="*/ 9 h 504"/>
                        <a:gd name="T8" fmla="*/ 1080 w 2736"/>
                        <a:gd name="T9" fmla="*/ 40 h 504"/>
                        <a:gd name="T10" fmla="*/ 701 w 2736"/>
                        <a:gd name="T11" fmla="*/ 40 h 504"/>
                        <a:gd name="T12" fmla="*/ 260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3 w 1769"/>
                        <a:gd name="T3" fmla="*/ 22 h 791"/>
                        <a:gd name="T4" fmla="*/ 316 w 1769"/>
                        <a:gd name="T5" fmla="*/ 77 h 791"/>
                        <a:gd name="T6" fmla="*/ 440 w 1769"/>
                        <a:gd name="T7" fmla="*/ 166 h 791"/>
                        <a:gd name="T8" fmla="*/ 480 w 1769"/>
                        <a:gd name="T9" fmla="*/ 234 h 791"/>
                        <a:gd name="T10" fmla="*/ 462 w 1769"/>
                        <a:gd name="T11" fmla="*/ 302 h 791"/>
                        <a:gd name="T12" fmla="*/ 435 w 1769"/>
                        <a:gd name="T13" fmla="*/ 243 h 791"/>
                        <a:gd name="T14" fmla="*/ 380 w 1769"/>
                        <a:gd name="T15" fmla="*/ 174 h 791"/>
                        <a:gd name="T16" fmla="*/ 303 w 1769"/>
                        <a:gd name="T17" fmla="*/ 113 h 791"/>
                        <a:gd name="T18" fmla="*/ 159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239 h 504"/>
                        <a:gd name="T2" fmla="*/ 380 w 2736"/>
                        <a:gd name="T3" fmla="*/ 80 h 504"/>
                        <a:gd name="T4" fmla="*/ 781 w 2736"/>
                        <a:gd name="T5" fmla="*/ 12 h 504"/>
                        <a:gd name="T6" fmla="*/ 1203 w 2736"/>
                        <a:gd name="T7" fmla="*/ 12 h 504"/>
                        <a:gd name="T8" fmla="*/ 1195 w 2736"/>
                        <a:gd name="T9" fmla="*/ 49 h 504"/>
                        <a:gd name="T10" fmla="*/ 776 w 2736"/>
                        <a:gd name="T11" fmla="*/ 49 h 504"/>
                        <a:gd name="T12" fmla="*/ 288 w 2736"/>
                        <a:gd name="T13" fmla="*/ 138 h 504"/>
                        <a:gd name="T14" fmla="*/ 0 w 2736"/>
                        <a:gd name="T15" fmla="*/ 2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47 w 1769"/>
                        <a:gd name="T3" fmla="*/ 27 h 791"/>
                        <a:gd name="T4" fmla="*/ 351 w 1769"/>
                        <a:gd name="T5" fmla="*/ 95 h 791"/>
                        <a:gd name="T6" fmla="*/ 488 w 1769"/>
                        <a:gd name="T7" fmla="*/ 205 h 791"/>
                        <a:gd name="T8" fmla="*/ 532 w 1769"/>
                        <a:gd name="T9" fmla="*/ 289 h 791"/>
                        <a:gd name="T10" fmla="*/ 512 w 1769"/>
                        <a:gd name="T11" fmla="*/ 373 h 791"/>
                        <a:gd name="T12" fmla="*/ 482 w 1769"/>
                        <a:gd name="T13" fmla="*/ 300 h 791"/>
                        <a:gd name="T14" fmla="*/ 421 w 1769"/>
                        <a:gd name="T15" fmla="*/ 216 h 791"/>
                        <a:gd name="T16" fmla="*/ 336 w 1769"/>
                        <a:gd name="T17" fmla="*/ 141 h 791"/>
                        <a:gd name="T18" fmla="*/ 176 w 1769"/>
                        <a:gd name="T19" fmla="*/ 72 h 791"/>
                        <a:gd name="T20" fmla="*/ 0 w 1769"/>
                        <a:gd name="T21" fmla="*/ 36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183 h 504"/>
                        <a:gd name="T2" fmla="*/ 348 w 2736"/>
                        <a:gd name="T3" fmla="*/ 61 h 504"/>
                        <a:gd name="T4" fmla="*/ 715 w 2736"/>
                        <a:gd name="T5" fmla="*/ 8 h 504"/>
                        <a:gd name="T6" fmla="*/ 1101 w 2736"/>
                        <a:gd name="T7" fmla="*/ 8 h 504"/>
                        <a:gd name="T8" fmla="*/ 1095 w 2736"/>
                        <a:gd name="T9" fmla="*/ 37 h 504"/>
                        <a:gd name="T10" fmla="*/ 710 w 2736"/>
                        <a:gd name="T11" fmla="*/ 37 h 504"/>
                        <a:gd name="T12" fmla="*/ 263 w 2736"/>
                        <a:gd name="T13" fmla="*/ 106 h 504"/>
                        <a:gd name="T14" fmla="*/ 0 w 2736"/>
                        <a:gd name="T15" fmla="*/ 18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5 w 1769"/>
                        <a:gd name="T3" fmla="*/ 20 h 791"/>
                        <a:gd name="T4" fmla="*/ 321 w 1769"/>
                        <a:gd name="T5" fmla="*/ 72 h 791"/>
                        <a:gd name="T6" fmla="*/ 447 w 1769"/>
                        <a:gd name="T7" fmla="*/ 156 h 791"/>
                        <a:gd name="T8" fmla="*/ 487 w 1769"/>
                        <a:gd name="T9" fmla="*/ 220 h 791"/>
                        <a:gd name="T10" fmla="*/ 469 w 1769"/>
                        <a:gd name="T11" fmla="*/ 285 h 791"/>
                        <a:gd name="T12" fmla="*/ 441 w 1769"/>
                        <a:gd name="T13" fmla="*/ 229 h 791"/>
                        <a:gd name="T14" fmla="*/ 386 w 1769"/>
                        <a:gd name="T15" fmla="*/ 164 h 791"/>
                        <a:gd name="T16" fmla="*/ 308 w 1769"/>
                        <a:gd name="T17" fmla="*/ 107 h 791"/>
                        <a:gd name="T18" fmla="*/ 161 w 1769"/>
                        <a:gd name="T19" fmla="*/ 55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223 h 504"/>
                        <a:gd name="T2" fmla="*/ 325 w 2736"/>
                        <a:gd name="T3" fmla="*/ 74 h 504"/>
                        <a:gd name="T4" fmla="*/ 667 w 2736"/>
                        <a:gd name="T5" fmla="*/ 11 h 504"/>
                        <a:gd name="T6" fmla="*/ 1028 w 2736"/>
                        <a:gd name="T7" fmla="*/ 11 h 504"/>
                        <a:gd name="T8" fmla="*/ 1022 w 2736"/>
                        <a:gd name="T9" fmla="*/ 45 h 504"/>
                        <a:gd name="T10" fmla="*/ 663 w 2736"/>
                        <a:gd name="T11" fmla="*/ 45 h 504"/>
                        <a:gd name="T12" fmla="*/ 246 w 2736"/>
                        <a:gd name="T13" fmla="*/ 129 h 504"/>
                        <a:gd name="T14" fmla="*/ 0 w 2736"/>
                        <a:gd name="T15" fmla="*/ 2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26 w 1769"/>
                        <a:gd name="T3" fmla="*/ 25 h 791"/>
                        <a:gd name="T4" fmla="*/ 300 w 1769"/>
                        <a:gd name="T5" fmla="*/ 88 h 791"/>
                        <a:gd name="T6" fmla="*/ 418 w 1769"/>
                        <a:gd name="T7" fmla="*/ 191 h 791"/>
                        <a:gd name="T8" fmla="*/ 455 w 1769"/>
                        <a:gd name="T9" fmla="*/ 269 h 791"/>
                        <a:gd name="T10" fmla="*/ 438 w 1769"/>
                        <a:gd name="T11" fmla="*/ 348 h 791"/>
                        <a:gd name="T12" fmla="*/ 412 w 1769"/>
                        <a:gd name="T13" fmla="*/ 279 h 791"/>
                        <a:gd name="T14" fmla="*/ 360 w 1769"/>
                        <a:gd name="T15" fmla="*/ 201 h 791"/>
                        <a:gd name="T16" fmla="*/ 288 w 1769"/>
                        <a:gd name="T17" fmla="*/ 131 h 791"/>
                        <a:gd name="T18" fmla="*/ 151 w 1769"/>
                        <a:gd name="T19" fmla="*/ 67 h 791"/>
                        <a:gd name="T20" fmla="*/ 0 w 1769"/>
                        <a:gd name="T21" fmla="*/ 34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276 w 2736"/>
                        <a:gd name="T3" fmla="*/ 64 h 504"/>
                        <a:gd name="T4" fmla="*/ 566 w 2736"/>
                        <a:gd name="T5" fmla="*/ 9 h 504"/>
                        <a:gd name="T6" fmla="*/ 872 w 2736"/>
                        <a:gd name="T7" fmla="*/ 9 h 504"/>
                        <a:gd name="T8" fmla="*/ 867 w 2736"/>
                        <a:gd name="T9" fmla="*/ 40 h 504"/>
                        <a:gd name="T10" fmla="*/ 562 w 2736"/>
                        <a:gd name="T11" fmla="*/ 40 h 504"/>
                        <a:gd name="T12" fmla="*/ 208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07 w 1769"/>
                        <a:gd name="T3" fmla="*/ 22 h 791"/>
                        <a:gd name="T4" fmla="*/ 255 w 1769"/>
                        <a:gd name="T5" fmla="*/ 77 h 791"/>
                        <a:gd name="T6" fmla="*/ 355 w 1769"/>
                        <a:gd name="T7" fmla="*/ 165 h 791"/>
                        <a:gd name="T8" fmla="*/ 387 w 1769"/>
                        <a:gd name="T9" fmla="*/ 232 h 791"/>
                        <a:gd name="T10" fmla="*/ 372 w 1769"/>
                        <a:gd name="T11" fmla="*/ 301 h 791"/>
                        <a:gd name="T12" fmla="*/ 350 w 1769"/>
                        <a:gd name="T13" fmla="*/ 242 h 791"/>
                        <a:gd name="T14" fmla="*/ 306 w 1769"/>
                        <a:gd name="T15" fmla="*/ 174 h 791"/>
                        <a:gd name="T16" fmla="*/ 244 w 1769"/>
                        <a:gd name="T17" fmla="*/ 113 h 791"/>
                        <a:gd name="T18" fmla="*/ 128 w 1769"/>
                        <a:gd name="T19" fmla="*/ 58 h 791"/>
                        <a:gd name="T20" fmla="*/ 0 w 1769"/>
                        <a:gd name="T21" fmla="*/ 29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95 h 504"/>
                        <a:gd name="T2" fmla="*/ 227 w 2736"/>
                        <a:gd name="T3" fmla="*/ 32 h 504"/>
                        <a:gd name="T4" fmla="*/ 467 w 2736"/>
                        <a:gd name="T5" fmla="*/ 4 h 504"/>
                        <a:gd name="T6" fmla="*/ 720 w 2736"/>
                        <a:gd name="T7" fmla="*/ 4 h 504"/>
                        <a:gd name="T8" fmla="*/ 716 w 2736"/>
                        <a:gd name="T9" fmla="*/ 20 h 504"/>
                        <a:gd name="T10" fmla="*/ 464 w 2736"/>
                        <a:gd name="T11" fmla="*/ 20 h 504"/>
                        <a:gd name="T12" fmla="*/ 172 w 2736"/>
                        <a:gd name="T13" fmla="*/ 55 h 504"/>
                        <a:gd name="T14" fmla="*/ 0 w 2736"/>
                        <a:gd name="T15" fmla="*/ 9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88 w 1769"/>
                        <a:gd name="T3" fmla="*/ 10 h 791"/>
                        <a:gd name="T4" fmla="*/ 210 w 1769"/>
                        <a:gd name="T5" fmla="*/ 38 h 791"/>
                        <a:gd name="T6" fmla="*/ 293 w 1769"/>
                        <a:gd name="T7" fmla="*/ 81 h 791"/>
                        <a:gd name="T8" fmla="*/ 319 w 1769"/>
                        <a:gd name="T9" fmla="*/ 114 h 791"/>
                        <a:gd name="T10" fmla="*/ 307 w 1769"/>
                        <a:gd name="T11" fmla="*/ 148 h 791"/>
                        <a:gd name="T12" fmla="*/ 289 w 1769"/>
                        <a:gd name="T13" fmla="*/ 119 h 791"/>
                        <a:gd name="T14" fmla="*/ 252 w 1769"/>
                        <a:gd name="T15" fmla="*/ 85 h 791"/>
                        <a:gd name="T16" fmla="*/ 202 w 1769"/>
                        <a:gd name="T17" fmla="*/ 56 h 791"/>
                        <a:gd name="T18" fmla="*/ 106 w 1769"/>
                        <a:gd name="T19" fmla="*/ 29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9 h 791"/>
                        <a:gd name="T8" fmla="*/ 246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343 w 2736"/>
                        <a:gd name="T3" fmla="*/ 64 h 504"/>
                        <a:gd name="T4" fmla="*/ 705 w 2736"/>
                        <a:gd name="T5" fmla="*/ 9 h 504"/>
                        <a:gd name="T6" fmla="*/ 1086 w 2736"/>
                        <a:gd name="T7" fmla="*/ 9 h 504"/>
                        <a:gd name="T8" fmla="*/ 1080 w 2736"/>
                        <a:gd name="T9" fmla="*/ 40 h 504"/>
                        <a:gd name="T10" fmla="*/ 701 w 2736"/>
                        <a:gd name="T11" fmla="*/ 40 h 504"/>
                        <a:gd name="T12" fmla="*/ 260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3 w 1769"/>
                        <a:gd name="T3" fmla="*/ 22 h 791"/>
                        <a:gd name="T4" fmla="*/ 316 w 1769"/>
                        <a:gd name="T5" fmla="*/ 77 h 791"/>
                        <a:gd name="T6" fmla="*/ 440 w 1769"/>
                        <a:gd name="T7" fmla="*/ 166 h 791"/>
                        <a:gd name="T8" fmla="*/ 480 w 1769"/>
                        <a:gd name="T9" fmla="*/ 234 h 791"/>
                        <a:gd name="T10" fmla="*/ 462 w 1769"/>
                        <a:gd name="T11" fmla="*/ 302 h 791"/>
                        <a:gd name="T12" fmla="*/ 435 w 1769"/>
                        <a:gd name="T13" fmla="*/ 243 h 791"/>
                        <a:gd name="T14" fmla="*/ 380 w 1769"/>
                        <a:gd name="T15" fmla="*/ 174 h 791"/>
                        <a:gd name="T16" fmla="*/ 303 w 1769"/>
                        <a:gd name="T17" fmla="*/ 113 h 791"/>
                        <a:gd name="T18" fmla="*/ 159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239 h 504"/>
                        <a:gd name="T2" fmla="*/ 380 w 2736"/>
                        <a:gd name="T3" fmla="*/ 80 h 504"/>
                        <a:gd name="T4" fmla="*/ 781 w 2736"/>
                        <a:gd name="T5" fmla="*/ 12 h 504"/>
                        <a:gd name="T6" fmla="*/ 1203 w 2736"/>
                        <a:gd name="T7" fmla="*/ 12 h 504"/>
                        <a:gd name="T8" fmla="*/ 1195 w 2736"/>
                        <a:gd name="T9" fmla="*/ 49 h 504"/>
                        <a:gd name="T10" fmla="*/ 776 w 2736"/>
                        <a:gd name="T11" fmla="*/ 49 h 504"/>
                        <a:gd name="T12" fmla="*/ 288 w 2736"/>
                        <a:gd name="T13" fmla="*/ 138 h 504"/>
                        <a:gd name="T14" fmla="*/ 0 w 2736"/>
                        <a:gd name="T15" fmla="*/ 2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47 w 1769"/>
                        <a:gd name="T3" fmla="*/ 27 h 791"/>
                        <a:gd name="T4" fmla="*/ 351 w 1769"/>
                        <a:gd name="T5" fmla="*/ 95 h 791"/>
                        <a:gd name="T6" fmla="*/ 488 w 1769"/>
                        <a:gd name="T7" fmla="*/ 205 h 791"/>
                        <a:gd name="T8" fmla="*/ 532 w 1769"/>
                        <a:gd name="T9" fmla="*/ 289 h 791"/>
                        <a:gd name="T10" fmla="*/ 512 w 1769"/>
                        <a:gd name="T11" fmla="*/ 373 h 791"/>
                        <a:gd name="T12" fmla="*/ 482 w 1769"/>
                        <a:gd name="T13" fmla="*/ 300 h 791"/>
                        <a:gd name="T14" fmla="*/ 421 w 1769"/>
                        <a:gd name="T15" fmla="*/ 216 h 791"/>
                        <a:gd name="T16" fmla="*/ 336 w 1769"/>
                        <a:gd name="T17" fmla="*/ 141 h 791"/>
                        <a:gd name="T18" fmla="*/ 176 w 1769"/>
                        <a:gd name="T19" fmla="*/ 72 h 791"/>
                        <a:gd name="T20" fmla="*/ 0 w 1769"/>
                        <a:gd name="T21" fmla="*/ 36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183 h 504"/>
                        <a:gd name="T2" fmla="*/ 348 w 2736"/>
                        <a:gd name="T3" fmla="*/ 61 h 504"/>
                        <a:gd name="T4" fmla="*/ 715 w 2736"/>
                        <a:gd name="T5" fmla="*/ 8 h 504"/>
                        <a:gd name="T6" fmla="*/ 1101 w 2736"/>
                        <a:gd name="T7" fmla="*/ 8 h 504"/>
                        <a:gd name="T8" fmla="*/ 1095 w 2736"/>
                        <a:gd name="T9" fmla="*/ 37 h 504"/>
                        <a:gd name="T10" fmla="*/ 710 w 2736"/>
                        <a:gd name="T11" fmla="*/ 37 h 504"/>
                        <a:gd name="T12" fmla="*/ 263 w 2736"/>
                        <a:gd name="T13" fmla="*/ 106 h 504"/>
                        <a:gd name="T14" fmla="*/ 0 w 2736"/>
                        <a:gd name="T15" fmla="*/ 18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5 w 1769"/>
                        <a:gd name="T3" fmla="*/ 20 h 791"/>
                        <a:gd name="T4" fmla="*/ 321 w 1769"/>
                        <a:gd name="T5" fmla="*/ 72 h 791"/>
                        <a:gd name="T6" fmla="*/ 447 w 1769"/>
                        <a:gd name="T7" fmla="*/ 156 h 791"/>
                        <a:gd name="T8" fmla="*/ 487 w 1769"/>
                        <a:gd name="T9" fmla="*/ 220 h 791"/>
                        <a:gd name="T10" fmla="*/ 469 w 1769"/>
                        <a:gd name="T11" fmla="*/ 285 h 791"/>
                        <a:gd name="T12" fmla="*/ 441 w 1769"/>
                        <a:gd name="T13" fmla="*/ 229 h 791"/>
                        <a:gd name="T14" fmla="*/ 386 w 1769"/>
                        <a:gd name="T15" fmla="*/ 164 h 791"/>
                        <a:gd name="T16" fmla="*/ 308 w 1769"/>
                        <a:gd name="T17" fmla="*/ 107 h 791"/>
                        <a:gd name="T18" fmla="*/ 161 w 1769"/>
                        <a:gd name="T19" fmla="*/ 55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223 h 504"/>
                        <a:gd name="T2" fmla="*/ 325 w 2736"/>
                        <a:gd name="T3" fmla="*/ 74 h 504"/>
                        <a:gd name="T4" fmla="*/ 667 w 2736"/>
                        <a:gd name="T5" fmla="*/ 11 h 504"/>
                        <a:gd name="T6" fmla="*/ 1028 w 2736"/>
                        <a:gd name="T7" fmla="*/ 11 h 504"/>
                        <a:gd name="T8" fmla="*/ 1022 w 2736"/>
                        <a:gd name="T9" fmla="*/ 45 h 504"/>
                        <a:gd name="T10" fmla="*/ 663 w 2736"/>
                        <a:gd name="T11" fmla="*/ 45 h 504"/>
                        <a:gd name="T12" fmla="*/ 246 w 2736"/>
                        <a:gd name="T13" fmla="*/ 129 h 504"/>
                        <a:gd name="T14" fmla="*/ 0 w 2736"/>
                        <a:gd name="T15" fmla="*/ 2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26 w 1769"/>
                        <a:gd name="T3" fmla="*/ 25 h 791"/>
                        <a:gd name="T4" fmla="*/ 300 w 1769"/>
                        <a:gd name="T5" fmla="*/ 88 h 791"/>
                        <a:gd name="T6" fmla="*/ 418 w 1769"/>
                        <a:gd name="T7" fmla="*/ 191 h 791"/>
                        <a:gd name="T8" fmla="*/ 455 w 1769"/>
                        <a:gd name="T9" fmla="*/ 269 h 791"/>
                        <a:gd name="T10" fmla="*/ 438 w 1769"/>
                        <a:gd name="T11" fmla="*/ 348 h 791"/>
                        <a:gd name="T12" fmla="*/ 412 w 1769"/>
                        <a:gd name="T13" fmla="*/ 279 h 791"/>
                        <a:gd name="T14" fmla="*/ 360 w 1769"/>
                        <a:gd name="T15" fmla="*/ 201 h 791"/>
                        <a:gd name="T16" fmla="*/ 288 w 1769"/>
                        <a:gd name="T17" fmla="*/ 131 h 791"/>
                        <a:gd name="T18" fmla="*/ 151 w 1769"/>
                        <a:gd name="T19" fmla="*/ 67 h 791"/>
                        <a:gd name="T20" fmla="*/ 0 w 1769"/>
                        <a:gd name="T21" fmla="*/ 34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276 w 2736"/>
                        <a:gd name="T3" fmla="*/ 64 h 504"/>
                        <a:gd name="T4" fmla="*/ 566 w 2736"/>
                        <a:gd name="T5" fmla="*/ 9 h 504"/>
                        <a:gd name="T6" fmla="*/ 872 w 2736"/>
                        <a:gd name="T7" fmla="*/ 9 h 504"/>
                        <a:gd name="T8" fmla="*/ 867 w 2736"/>
                        <a:gd name="T9" fmla="*/ 40 h 504"/>
                        <a:gd name="T10" fmla="*/ 562 w 2736"/>
                        <a:gd name="T11" fmla="*/ 40 h 504"/>
                        <a:gd name="T12" fmla="*/ 208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07 w 1769"/>
                        <a:gd name="T3" fmla="*/ 22 h 791"/>
                        <a:gd name="T4" fmla="*/ 255 w 1769"/>
                        <a:gd name="T5" fmla="*/ 77 h 791"/>
                        <a:gd name="T6" fmla="*/ 355 w 1769"/>
                        <a:gd name="T7" fmla="*/ 165 h 791"/>
                        <a:gd name="T8" fmla="*/ 387 w 1769"/>
                        <a:gd name="T9" fmla="*/ 232 h 791"/>
                        <a:gd name="T10" fmla="*/ 372 w 1769"/>
                        <a:gd name="T11" fmla="*/ 301 h 791"/>
                        <a:gd name="T12" fmla="*/ 350 w 1769"/>
                        <a:gd name="T13" fmla="*/ 242 h 791"/>
                        <a:gd name="T14" fmla="*/ 306 w 1769"/>
                        <a:gd name="T15" fmla="*/ 174 h 791"/>
                        <a:gd name="T16" fmla="*/ 244 w 1769"/>
                        <a:gd name="T17" fmla="*/ 113 h 791"/>
                        <a:gd name="T18" fmla="*/ 128 w 1769"/>
                        <a:gd name="T19" fmla="*/ 58 h 791"/>
                        <a:gd name="T20" fmla="*/ 0 w 1769"/>
                        <a:gd name="T21" fmla="*/ 29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95 h 504"/>
                        <a:gd name="T2" fmla="*/ 227 w 2736"/>
                        <a:gd name="T3" fmla="*/ 32 h 504"/>
                        <a:gd name="T4" fmla="*/ 467 w 2736"/>
                        <a:gd name="T5" fmla="*/ 4 h 504"/>
                        <a:gd name="T6" fmla="*/ 720 w 2736"/>
                        <a:gd name="T7" fmla="*/ 4 h 504"/>
                        <a:gd name="T8" fmla="*/ 716 w 2736"/>
                        <a:gd name="T9" fmla="*/ 20 h 504"/>
                        <a:gd name="T10" fmla="*/ 464 w 2736"/>
                        <a:gd name="T11" fmla="*/ 20 h 504"/>
                        <a:gd name="T12" fmla="*/ 172 w 2736"/>
                        <a:gd name="T13" fmla="*/ 55 h 504"/>
                        <a:gd name="T14" fmla="*/ 0 w 2736"/>
                        <a:gd name="T15" fmla="*/ 9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88 w 1769"/>
                        <a:gd name="T3" fmla="*/ 10 h 791"/>
                        <a:gd name="T4" fmla="*/ 210 w 1769"/>
                        <a:gd name="T5" fmla="*/ 38 h 791"/>
                        <a:gd name="T6" fmla="*/ 293 w 1769"/>
                        <a:gd name="T7" fmla="*/ 81 h 791"/>
                        <a:gd name="T8" fmla="*/ 319 w 1769"/>
                        <a:gd name="T9" fmla="*/ 114 h 791"/>
                        <a:gd name="T10" fmla="*/ 307 w 1769"/>
                        <a:gd name="T11" fmla="*/ 148 h 791"/>
                        <a:gd name="T12" fmla="*/ 289 w 1769"/>
                        <a:gd name="T13" fmla="*/ 119 h 791"/>
                        <a:gd name="T14" fmla="*/ 252 w 1769"/>
                        <a:gd name="T15" fmla="*/ 85 h 791"/>
                        <a:gd name="T16" fmla="*/ 202 w 1769"/>
                        <a:gd name="T17" fmla="*/ 56 h 791"/>
                        <a:gd name="T18" fmla="*/ 106 w 1769"/>
                        <a:gd name="T19" fmla="*/ 29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9 h 791"/>
                        <a:gd name="T8" fmla="*/ 246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9 h 791"/>
                        <a:gd name="T8" fmla="*/ 246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9 h 791"/>
                        <a:gd name="T8" fmla="*/ 246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81 w 2736"/>
                        <a:gd name="T3" fmla="*/ 31 h 504"/>
                        <a:gd name="T4" fmla="*/ 371 w 2736"/>
                        <a:gd name="T5" fmla="*/ 4 h 504"/>
                        <a:gd name="T6" fmla="*/ 572 w 2736"/>
                        <a:gd name="T7" fmla="*/ 4 h 504"/>
                        <a:gd name="T8" fmla="*/ 569 w 2736"/>
                        <a:gd name="T9" fmla="*/ 19 h 504"/>
                        <a:gd name="T10" fmla="*/ 369 w 2736"/>
                        <a:gd name="T11" fmla="*/ 19 h 504"/>
                        <a:gd name="T12" fmla="*/ 137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70 w 1769"/>
                        <a:gd name="T3" fmla="*/ 10 h 791"/>
                        <a:gd name="T4" fmla="*/ 167 w 1769"/>
                        <a:gd name="T5" fmla="*/ 36 h 791"/>
                        <a:gd name="T6" fmla="*/ 232 w 1769"/>
                        <a:gd name="T7" fmla="*/ 79 h 791"/>
                        <a:gd name="T8" fmla="*/ 253 w 1769"/>
                        <a:gd name="T9" fmla="*/ 111 h 791"/>
                        <a:gd name="T10" fmla="*/ 244 w 1769"/>
                        <a:gd name="T11" fmla="*/ 144 h 791"/>
                        <a:gd name="T12" fmla="*/ 229 w 1769"/>
                        <a:gd name="T13" fmla="*/ 115 h 791"/>
                        <a:gd name="T14" fmla="*/ 201 w 1769"/>
                        <a:gd name="T15" fmla="*/ 83 h 791"/>
                        <a:gd name="T16" fmla="*/ 160 w 1769"/>
                        <a:gd name="T17" fmla="*/ 54 h 791"/>
                        <a:gd name="T18" fmla="*/ 84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40 w 2736"/>
                        <a:gd name="T3" fmla="*/ 31 h 504"/>
                        <a:gd name="T4" fmla="*/ 287 w 2736"/>
                        <a:gd name="T5" fmla="*/ 4 h 504"/>
                        <a:gd name="T6" fmla="*/ 442 w 2736"/>
                        <a:gd name="T7" fmla="*/ 4 h 504"/>
                        <a:gd name="T8" fmla="*/ 440 w 2736"/>
                        <a:gd name="T9" fmla="*/ 19 h 504"/>
                        <a:gd name="T10" fmla="*/ 285 w 2736"/>
                        <a:gd name="T11" fmla="*/ 19 h 504"/>
                        <a:gd name="T12" fmla="*/ 106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4 w 1769"/>
                        <a:gd name="T3" fmla="*/ 10 h 791"/>
                        <a:gd name="T4" fmla="*/ 129 w 1769"/>
                        <a:gd name="T5" fmla="*/ 36 h 791"/>
                        <a:gd name="T6" fmla="*/ 180 w 1769"/>
                        <a:gd name="T7" fmla="*/ 79 h 791"/>
                        <a:gd name="T8" fmla="*/ 196 w 1769"/>
                        <a:gd name="T9" fmla="*/ 111 h 791"/>
                        <a:gd name="T10" fmla="*/ 188 w 1769"/>
                        <a:gd name="T11" fmla="*/ 144 h 791"/>
                        <a:gd name="T12" fmla="*/ 177 w 1769"/>
                        <a:gd name="T13" fmla="*/ 115 h 791"/>
                        <a:gd name="T14" fmla="*/ 155 w 1769"/>
                        <a:gd name="T15" fmla="*/ 83 h 791"/>
                        <a:gd name="T16" fmla="*/ 124 w 1769"/>
                        <a:gd name="T17" fmla="*/ 54 h 791"/>
                        <a:gd name="T18" fmla="*/ 65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30 w 2736"/>
                        <a:gd name="T3" fmla="*/ 31 h 504"/>
                        <a:gd name="T4" fmla="*/ 267 w 2736"/>
                        <a:gd name="T5" fmla="*/ 4 h 504"/>
                        <a:gd name="T6" fmla="*/ 411 w 2736"/>
                        <a:gd name="T7" fmla="*/ 4 h 504"/>
                        <a:gd name="T8" fmla="*/ 409 w 2736"/>
                        <a:gd name="T9" fmla="*/ 19 h 504"/>
                        <a:gd name="T10" fmla="*/ 265 w 2736"/>
                        <a:gd name="T11" fmla="*/ 19 h 504"/>
                        <a:gd name="T12" fmla="*/ 98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0 w 1769"/>
                        <a:gd name="T3" fmla="*/ 10 h 791"/>
                        <a:gd name="T4" fmla="*/ 120 w 1769"/>
                        <a:gd name="T5" fmla="*/ 36 h 791"/>
                        <a:gd name="T6" fmla="*/ 167 w 1769"/>
                        <a:gd name="T7" fmla="*/ 79 h 791"/>
                        <a:gd name="T8" fmla="*/ 182 w 1769"/>
                        <a:gd name="T9" fmla="*/ 111 h 791"/>
                        <a:gd name="T10" fmla="*/ 175 w 1769"/>
                        <a:gd name="T11" fmla="*/ 144 h 791"/>
                        <a:gd name="T12" fmla="*/ 165 w 1769"/>
                        <a:gd name="T13" fmla="*/ 115 h 791"/>
                        <a:gd name="T14" fmla="*/ 144 w 1769"/>
                        <a:gd name="T15" fmla="*/ 83 h 791"/>
                        <a:gd name="T16" fmla="*/ 115 w 1769"/>
                        <a:gd name="T17" fmla="*/ 54 h 791"/>
                        <a:gd name="T18" fmla="*/ 60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9 h 791"/>
                        <a:gd name="T8" fmla="*/ 246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92 h 504"/>
                        <a:gd name="T2" fmla="*/ 175 w 2736"/>
                        <a:gd name="T3" fmla="*/ 31 h 504"/>
                        <a:gd name="T4" fmla="*/ 361 w 2736"/>
                        <a:gd name="T5" fmla="*/ 4 h 504"/>
                        <a:gd name="T6" fmla="*/ 556 w 2736"/>
                        <a:gd name="T7" fmla="*/ 4 h 504"/>
                        <a:gd name="T8" fmla="*/ 553 w 2736"/>
                        <a:gd name="T9" fmla="*/ 19 h 504"/>
                        <a:gd name="T10" fmla="*/ 358 w 2736"/>
                        <a:gd name="T11" fmla="*/ 19 h 504"/>
                        <a:gd name="T12" fmla="*/ 133 w 2736"/>
                        <a:gd name="T13" fmla="*/ 53 h 504"/>
                        <a:gd name="T14" fmla="*/ 0 w 2736"/>
                        <a:gd name="T15" fmla="*/ 9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68 w 1769"/>
                        <a:gd name="T3" fmla="*/ 10 h 791"/>
                        <a:gd name="T4" fmla="*/ 162 w 1769"/>
                        <a:gd name="T5" fmla="*/ 36 h 791"/>
                        <a:gd name="T6" fmla="*/ 226 w 1769"/>
                        <a:gd name="T7" fmla="*/ 79 h 791"/>
                        <a:gd name="T8" fmla="*/ 246 w 1769"/>
                        <a:gd name="T9" fmla="*/ 111 h 791"/>
                        <a:gd name="T10" fmla="*/ 237 w 1769"/>
                        <a:gd name="T11" fmla="*/ 144 h 791"/>
                        <a:gd name="T12" fmla="*/ 223 w 1769"/>
                        <a:gd name="T13" fmla="*/ 115 h 791"/>
                        <a:gd name="T14" fmla="*/ 195 w 1769"/>
                        <a:gd name="T15" fmla="*/ 83 h 791"/>
                        <a:gd name="T16" fmla="*/ 155 w 1769"/>
                        <a:gd name="T17" fmla="*/ 54 h 791"/>
                        <a:gd name="T18" fmla="*/ 81 w 1769"/>
                        <a:gd name="T19" fmla="*/ 28 h 791"/>
                        <a:gd name="T20" fmla="*/ 0 w 1769"/>
                        <a:gd name="T21" fmla="*/ 14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42 h 504"/>
                      <a:gd name="T2" fmla="*/ 122 w 2736"/>
                      <a:gd name="T3" fmla="*/ 14 h 504"/>
                      <a:gd name="T4" fmla="*/ 250 w 2736"/>
                      <a:gd name="T5" fmla="*/ 2 h 504"/>
                      <a:gd name="T6" fmla="*/ 386 w 2736"/>
                      <a:gd name="T7" fmla="*/ 2 h 504"/>
                      <a:gd name="T8" fmla="*/ 383 w 2736"/>
                      <a:gd name="T9" fmla="*/ 9 h 504"/>
                      <a:gd name="T10" fmla="*/ 248 w 2736"/>
                      <a:gd name="T11" fmla="*/ 9 h 504"/>
                      <a:gd name="T12" fmla="*/ 92 w 2736"/>
                      <a:gd name="T13" fmla="*/ 24 h 504"/>
                      <a:gd name="T14" fmla="*/ 0 w 2736"/>
                      <a:gd name="T15" fmla="*/ 4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47 w 1769"/>
                      <a:gd name="T3" fmla="*/ 5 h 791"/>
                      <a:gd name="T4" fmla="*/ 113 w 1769"/>
                      <a:gd name="T5" fmla="*/ 17 h 791"/>
                      <a:gd name="T6" fmla="*/ 157 w 1769"/>
                      <a:gd name="T7" fmla="*/ 36 h 791"/>
                      <a:gd name="T8" fmla="*/ 171 w 1769"/>
                      <a:gd name="T9" fmla="*/ 51 h 791"/>
                      <a:gd name="T10" fmla="*/ 164 w 1769"/>
                      <a:gd name="T11" fmla="*/ 66 h 791"/>
                      <a:gd name="T12" fmla="*/ 155 w 1769"/>
                      <a:gd name="T13" fmla="*/ 53 h 791"/>
                      <a:gd name="T14" fmla="*/ 135 w 1769"/>
                      <a:gd name="T15" fmla="*/ 38 h 791"/>
                      <a:gd name="T16" fmla="*/ 108 w 1769"/>
                      <a:gd name="T17" fmla="*/ 25 h 791"/>
                      <a:gd name="T18" fmla="*/ 56 w 1769"/>
                      <a:gd name="T19" fmla="*/ 13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67 h 504"/>
                        <a:gd name="T2" fmla="*/ 130 w 2736"/>
                        <a:gd name="T3" fmla="*/ 22 h 504"/>
                        <a:gd name="T4" fmla="*/ 267 w 2736"/>
                        <a:gd name="T5" fmla="*/ 3 h 504"/>
                        <a:gd name="T6" fmla="*/ 412 w 2736"/>
                        <a:gd name="T7" fmla="*/ 3 h 504"/>
                        <a:gd name="T8" fmla="*/ 410 w 2736"/>
                        <a:gd name="T9" fmla="*/ 14 h 504"/>
                        <a:gd name="T10" fmla="*/ 266 w 2736"/>
                        <a:gd name="T11" fmla="*/ 14 h 504"/>
                        <a:gd name="T12" fmla="*/ 99 w 2736"/>
                        <a:gd name="T13" fmla="*/ 39 h 504"/>
                        <a:gd name="T14" fmla="*/ 0 w 2736"/>
                        <a:gd name="T15" fmla="*/ 6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50 w 1769"/>
                        <a:gd name="T3" fmla="*/ 7 h 791"/>
                        <a:gd name="T4" fmla="*/ 120 w 1769"/>
                        <a:gd name="T5" fmla="*/ 27 h 791"/>
                        <a:gd name="T6" fmla="*/ 167 w 1769"/>
                        <a:gd name="T7" fmla="*/ 58 h 791"/>
                        <a:gd name="T8" fmla="*/ 182 w 1769"/>
                        <a:gd name="T9" fmla="*/ 81 h 791"/>
                        <a:gd name="T10" fmla="*/ 175 w 1769"/>
                        <a:gd name="T11" fmla="*/ 105 h 791"/>
                        <a:gd name="T12" fmla="*/ 165 w 1769"/>
                        <a:gd name="T13" fmla="*/ 84 h 791"/>
                        <a:gd name="T14" fmla="*/ 144 w 1769"/>
                        <a:gd name="T15" fmla="*/ 61 h 791"/>
                        <a:gd name="T16" fmla="*/ 115 w 1769"/>
                        <a:gd name="T17" fmla="*/ 39 h 791"/>
                        <a:gd name="T18" fmla="*/ 6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145 h 504"/>
                        <a:gd name="T2" fmla="*/ 154 w 2736"/>
                        <a:gd name="T3" fmla="*/ 48 h 504"/>
                        <a:gd name="T4" fmla="*/ 317 w 2736"/>
                        <a:gd name="T5" fmla="*/ 7 h 504"/>
                        <a:gd name="T6" fmla="*/ 488 w 2736"/>
                        <a:gd name="T7" fmla="*/ 7 h 504"/>
                        <a:gd name="T8" fmla="*/ 485 w 2736"/>
                        <a:gd name="T9" fmla="*/ 29 h 504"/>
                        <a:gd name="T10" fmla="*/ 315 w 2736"/>
                        <a:gd name="T11" fmla="*/ 29 h 504"/>
                        <a:gd name="T12" fmla="*/ 117 w 2736"/>
                        <a:gd name="T13" fmla="*/ 84 h 504"/>
                        <a:gd name="T14" fmla="*/ 0 w 2736"/>
                        <a:gd name="T15" fmla="*/ 1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1 w 1769"/>
                        <a:gd name="T1" fmla="*/ 2 h 791"/>
                        <a:gd name="T2" fmla="*/ 60 w 1769"/>
                        <a:gd name="T3" fmla="*/ 16 h 791"/>
                        <a:gd name="T4" fmla="*/ 142 w 1769"/>
                        <a:gd name="T5" fmla="*/ 57 h 791"/>
                        <a:gd name="T6" fmla="*/ 198 w 1769"/>
                        <a:gd name="T7" fmla="*/ 124 h 791"/>
                        <a:gd name="T8" fmla="*/ 216 w 1769"/>
                        <a:gd name="T9" fmla="*/ 174 h 791"/>
                        <a:gd name="T10" fmla="*/ 207 w 1769"/>
                        <a:gd name="T11" fmla="*/ 225 h 791"/>
                        <a:gd name="T12" fmla="*/ 195 w 1769"/>
                        <a:gd name="T13" fmla="*/ 181 h 791"/>
                        <a:gd name="T14" fmla="*/ 171 w 1769"/>
                        <a:gd name="T15" fmla="*/ 130 h 791"/>
                        <a:gd name="T16" fmla="*/ 136 w 1769"/>
                        <a:gd name="T17" fmla="*/ 84 h 791"/>
                        <a:gd name="T18" fmla="*/ 71 w 1769"/>
                        <a:gd name="T19" fmla="*/ 43 h 791"/>
                        <a:gd name="T20" fmla="*/ 0 w 1769"/>
                        <a:gd name="T21" fmla="*/ 22 h 791"/>
                        <a:gd name="T22" fmla="*/ 1 w 1769"/>
                        <a:gd name="T23" fmla="*/ 2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15 h 504"/>
                        <a:gd name="T2" fmla="*/ 105 w 2736"/>
                        <a:gd name="T3" fmla="*/ 5 h 504"/>
                        <a:gd name="T4" fmla="*/ 216 w 2736"/>
                        <a:gd name="T5" fmla="*/ 1 h 504"/>
                        <a:gd name="T6" fmla="*/ 333 w 2736"/>
                        <a:gd name="T7" fmla="*/ 1 h 504"/>
                        <a:gd name="T8" fmla="*/ 331 w 2736"/>
                        <a:gd name="T9" fmla="*/ 3 h 504"/>
                        <a:gd name="T10" fmla="*/ 214 w 2736"/>
                        <a:gd name="T11" fmla="*/ 3 h 504"/>
                        <a:gd name="T12" fmla="*/ 80 w 2736"/>
                        <a:gd name="T13" fmla="*/ 9 h 504"/>
                        <a:gd name="T14" fmla="*/ 0 w 2736"/>
                        <a:gd name="T15" fmla="*/ 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1 w 1769"/>
                        <a:gd name="T3" fmla="*/ 2 h 791"/>
                        <a:gd name="T4" fmla="*/ 97 w 1769"/>
                        <a:gd name="T5" fmla="*/ 6 h 791"/>
                        <a:gd name="T6" fmla="*/ 135 w 1769"/>
                        <a:gd name="T7" fmla="*/ 13 h 791"/>
                        <a:gd name="T8" fmla="*/ 147 w 1769"/>
                        <a:gd name="T9" fmla="*/ 18 h 791"/>
                        <a:gd name="T10" fmla="*/ 142 w 1769"/>
                        <a:gd name="T11" fmla="*/ 23 h 791"/>
                        <a:gd name="T12" fmla="*/ 133 w 1769"/>
                        <a:gd name="T13" fmla="*/ 18 h 791"/>
                        <a:gd name="T14" fmla="*/ 116 w 1769"/>
                        <a:gd name="T15" fmla="*/ 13 h 791"/>
                        <a:gd name="T16" fmla="*/ 93 w 1769"/>
                        <a:gd name="T17" fmla="*/ 9 h 791"/>
                        <a:gd name="T18" fmla="*/ 49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343 w 2736"/>
                        <a:gd name="T3" fmla="*/ 64 h 504"/>
                        <a:gd name="T4" fmla="*/ 705 w 2736"/>
                        <a:gd name="T5" fmla="*/ 9 h 504"/>
                        <a:gd name="T6" fmla="*/ 1086 w 2736"/>
                        <a:gd name="T7" fmla="*/ 9 h 504"/>
                        <a:gd name="T8" fmla="*/ 1080 w 2736"/>
                        <a:gd name="T9" fmla="*/ 40 h 504"/>
                        <a:gd name="T10" fmla="*/ 701 w 2736"/>
                        <a:gd name="T11" fmla="*/ 40 h 504"/>
                        <a:gd name="T12" fmla="*/ 260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3 w 1769"/>
                        <a:gd name="T3" fmla="*/ 22 h 791"/>
                        <a:gd name="T4" fmla="*/ 316 w 1769"/>
                        <a:gd name="T5" fmla="*/ 77 h 791"/>
                        <a:gd name="T6" fmla="*/ 440 w 1769"/>
                        <a:gd name="T7" fmla="*/ 166 h 791"/>
                        <a:gd name="T8" fmla="*/ 480 w 1769"/>
                        <a:gd name="T9" fmla="*/ 234 h 791"/>
                        <a:gd name="T10" fmla="*/ 462 w 1769"/>
                        <a:gd name="T11" fmla="*/ 302 h 791"/>
                        <a:gd name="T12" fmla="*/ 435 w 1769"/>
                        <a:gd name="T13" fmla="*/ 243 h 791"/>
                        <a:gd name="T14" fmla="*/ 380 w 1769"/>
                        <a:gd name="T15" fmla="*/ 174 h 791"/>
                        <a:gd name="T16" fmla="*/ 303 w 1769"/>
                        <a:gd name="T17" fmla="*/ 113 h 791"/>
                        <a:gd name="T18" fmla="*/ 159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294 w 2736"/>
                        <a:gd name="T3" fmla="*/ 64 h 504"/>
                        <a:gd name="T4" fmla="*/ 603 w 2736"/>
                        <a:gd name="T5" fmla="*/ 9 h 504"/>
                        <a:gd name="T6" fmla="*/ 930 w 2736"/>
                        <a:gd name="T7" fmla="*/ 9 h 504"/>
                        <a:gd name="T8" fmla="*/ 925 w 2736"/>
                        <a:gd name="T9" fmla="*/ 40 h 504"/>
                        <a:gd name="T10" fmla="*/ 599 w 2736"/>
                        <a:gd name="T11" fmla="*/ 40 h 504"/>
                        <a:gd name="T12" fmla="*/ 222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1 w 1769"/>
                        <a:gd name="T1" fmla="*/ 3 h 791"/>
                        <a:gd name="T2" fmla="*/ 114 w 1769"/>
                        <a:gd name="T3" fmla="*/ 22 h 791"/>
                        <a:gd name="T4" fmla="*/ 271 w 1769"/>
                        <a:gd name="T5" fmla="*/ 77 h 791"/>
                        <a:gd name="T6" fmla="*/ 377 w 1769"/>
                        <a:gd name="T7" fmla="*/ 166 h 791"/>
                        <a:gd name="T8" fmla="*/ 411 w 1769"/>
                        <a:gd name="T9" fmla="*/ 234 h 791"/>
                        <a:gd name="T10" fmla="*/ 395 w 1769"/>
                        <a:gd name="T11" fmla="*/ 302 h 791"/>
                        <a:gd name="T12" fmla="*/ 372 w 1769"/>
                        <a:gd name="T13" fmla="*/ 243 h 791"/>
                        <a:gd name="T14" fmla="*/ 325 w 1769"/>
                        <a:gd name="T15" fmla="*/ 174 h 791"/>
                        <a:gd name="T16" fmla="*/ 260 w 1769"/>
                        <a:gd name="T17" fmla="*/ 113 h 791"/>
                        <a:gd name="T18" fmla="*/ 136 w 1769"/>
                        <a:gd name="T19" fmla="*/ 58 h 791"/>
                        <a:gd name="T20" fmla="*/ 0 w 1769"/>
                        <a:gd name="T21" fmla="*/ 29 h 791"/>
                        <a:gd name="T22" fmla="*/ 1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180 h 504"/>
                        <a:gd name="T2" fmla="*/ 338 w 2736"/>
                        <a:gd name="T3" fmla="*/ 60 h 504"/>
                        <a:gd name="T4" fmla="*/ 695 w 2736"/>
                        <a:gd name="T5" fmla="*/ 8 h 504"/>
                        <a:gd name="T6" fmla="*/ 1070 w 2736"/>
                        <a:gd name="T7" fmla="*/ 8 h 504"/>
                        <a:gd name="T8" fmla="*/ 1064 w 2736"/>
                        <a:gd name="T9" fmla="*/ 37 h 504"/>
                        <a:gd name="T10" fmla="*/ 690 w 2736"/>
                        <a:gd name="T11" fmla="*/ 37 h 504"/>
                        <a:gd name="T12" fmla="*/ 256 w 2736"/>
                        <a:gd name="T13" fmla="*/ 104 h 504"/>
                        <a:gd name="T14" fmla="*/ 0 w 2736"/>
                        <a:gd name="T15" fmla="*/ 18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1 w 1769"/>
                        <a:gd name="T3" fmla="*/ 20 h 791"/>
                        <a:gd name="T4" fmla="*/ 311 w 1769"/>
                        <a:gd name="T5" fmla="*/ 72 h 791"/>
                        <a:gd name="T6" fmla="*/ 434 w 1769"/>
                        <a:gd name="T7" fmla="*/ 154 h 791"/>
                        <a:gd name="T8" fmla="*/ 473 w 1769"/>
                        <a:gd name="T9" fmla="*/ 218 h 791"/>
                        <a:gd name="T10" fmla="*/ 455 w 1769"/>
                        <a:gd name="T11" fmla="*/ 282 h 791"/>
                        <a:gd name="T12" fmla="*/ 428 w 1769"/>
                        <a:gd name="T13" fmla="*/ 226 h 791"/>
                        <a:gd name="T14" fmla="*/ 374 w 1769"/>
                        <a:gd name="T15" fmla="*/ 162 h 791"/>
                        <a:gd name="T16" fmla="*/ 299 w 1769"/>
                        <a:gd name="T17" fmla="*/ 106 h 791"/>
                        <a:gd name="T18" fmla="*/ 157 w 1769"/>
                        <a:gd name="T19" fmla="*/ 54 h 791"/>
                        <a:gd name="T20" fmla="*/ 0 w 1769"/>
                        <a:gd name="T21" fmla="*/ 27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193 h 504"/>
                        <a:gd name="T2" fmla="*/ 343 w 2736"/>
                        <a:gd name="T3" fmla="*/ 64 h 504"/>
                        <a:gd name="T4" fmla="*/ 705 w 2736"/>
                        <a:gd name="T5" fmla="*/ 9 h 504"/>
                        <a:gd name="T6" fmla="*/ 1086 w 2736"/>
                        <a:gd name="T7" fmla="*/ 9 h 504"/>
                        <a:gd name="T8" fmla="*/ 1080 w 2736"/>
                        <a:gd name="T9" fmla="*/ 40 h 504"/>
                        <a:gd name="T10" fmla="*/ 701 w 2736"/>
                        <a:gd name="T11" fmla="*/ 40 h 504"/>
                        <a:gd name="T12" fmla="*/ 260 w 2736"/>
                        <a:gd name="T13" fmla="*/ 112 h 504"/>
                        <a:gd name="T14" fmla="*/ 0 w 2736"/>
                        <a:gd name="T15" fmla="*/ 19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33 w 1769"/>
                        <a:gd name="T3" fmla="*/ 22 h 791"/>
                        <a:gd name="T4" fmla="*/ 316 w 1769"/>
                        <a:gd name="T5" fmla="*/ 77 h 791"/>
                        <a:gd name="T6" fmla="*/ 440 w 1769"/>
                        <a:gd name="T7" fmla="*/ 166 h 791"/>
                        <a:gd name="T8" fmla="*/ 480 w 1769"/>
                        <a:gd name="T9" fmla="*/ 234 h 791"/>
                        <a:gd name="T10" fmla="*/ 462 w 1769"/>
                        <a:gd name="T11" fmla="*/ 302 h 791"/>
                        <a:gd name="T12" fmla="*/ 435 w 1769"/>
                        <a:gd name="T13" fmla="*/ 243 h 791"/>
                        <a:gd name="T14" fmla="*/ 380 w 1769"/>
                        <a:gd name="T15" fmla="*/ 174 h 791"/>
                        <a:gd name="T16" fmla="*/ 303 w 1769"/>
                        <a:gd name="T17" fmla="*/ 113 h 791"/>
                        <a:gd name="T18" fmla="*/ 159 w 1769"/>
                        <a:gd name="T19" fmla="*/ 58 h 791"/>
                        <a:gd name="T20" fmla="*/ 0 w 1769"/>
                        <a:gd name="T21" fmla="*/ 29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177 h 504"/>
                        <a:gd name="T2" fmla="*/ 314 w 2736"/>
                        <a:gd name="T3" fmla="*/ 59 h 504"/>
                        <a:gd name="T4" fmla="*/ 646 w 2736"/>
                        <a:gd name="T5" fmla="*/ 8 h 504"/>
                        <a:gd name="T6" fmla="*/ 995 w 2736"/>
                        <a:gd name="T7" fmla="*/ 8 h 504"/>
                        <a:gd name="T8" fmla="*/ 989 w 2736"/>
                        <a:gd name="T9" fmla="*/ 36 h 504"/>
                        <a:gd name="T10" fmla="*/ 642 w 2736"/>
                        <a:gd name="T11" fmla="*/ 36 h 504"/>
                        <a:gd name="T12" fmla="*/ 238 w 2736"/>
                        <a:gd name="T13" fmla="*/ 103 h 504"/>
                        <a:gd name="T14" fmla="*/ 0 w 2736"/>
                        <a:gd name="T15" fmla="*/ 1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22 w 1769"/>
                        <a:gd name="T3" fmla="*/ 20 h 791"/>
                        <a:gd name="T4" fmla="*/ 290 w 1769"/>
                        <a:gd name="T5" fmla="*/ 71 h 791"/>
                        <a:gd name="T6" fmla="*/ 403 w 1769"/>
                        <a:gd name="T7" fmla="*/ 152 h 791"/>
                        <a:gd name="T8" fmla="*/ 439 w 1769"/>
                        <a:gd name="T9" fmla="*/ 214 h 791"/>
                        <a:gd name="T10" fmla="*/ 423 w 1769"/>
                        <a:gd name="T11" fmla="*/ 277 h 791"/>
                        <a:gd name="T12" fmla="*/ 398 w 1769"/>
                        <a:gd name="T13" fmla="*/ 222 h 791"/>
                        <a:gd name="T14" fmla="*/ 348 w 1769"/>
                        <a:gd name="T15" fmla="*/ 159 h 791"/>
                        <a:gd name="T16" fmla="*/ 278 w 1769"/>
                        <a:gd name="T17" fmla="*/ 104 h 791"/>
                        <a:gd name="T18" fmla="*/ 146 w 1769"/>
                        <a:gd name="T19" fmla="*/ 53 h 791"/>
                        <a:gd name="T20" fmla="*/ 0 w 1769"/>
                        <a:gd name="T21" fmla="*/ 27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120 h 504"/>
                        <a:gd name="T2" fmla="*/ 296 w 2736"/>
                        <a:gd name="T3" fmla="*/ 40 h 504"/>
                        <a:gd name="T4" fmla="*/ 608 w 2736"/>
                        <a:gd name="T5" fmla="*/ 6 h 504"/>
                        <a:gd name="T6" fmla="*/ 937 w 2736"/>
                        <a:gd name="T7" fmla="*/ 6 h 504"/>
                        <a:gd name="T8" fmla="*/ 932 w 2736"/>
                        <a:gd name="T9" fmla="*/ 24 h 504"/>
                        <a:gd name="T10" fmla="*/ 604 w 2736"/>
                        <a:gd name="T11" fmla="*/ 24 h 504"/>
                        <a:gd name="T12" fmla="*/ 224 w 2736"/>
                        <a:gd name="T13" fmla="*/ 70 h 504"/>
                        <a:gd name="T14" fmla="*/ 0 w 2736"/>
                        <a:gd name="T15" fmla="*/ 12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1 w 1769"/>
                        <a:gd name="T1" fmla="*/ 2 h 791"/>
                        <a:gd name="T2" fmla="*/ 115 w 1769"/>
                        <a:gd name="T3" fmla="*/ 13 h 791"/>
                        <a:gd name="T4" fmla="*/ 273 w 1769"/>
                        <a:gd name="T5" fmla="*/ 48 h 791"/>
                        <a:gd name="T6" fmla="*/ 380 w 1769"/>
                        <a:gd name="T7" fmla="*/ 103 h 791"/>
                        <a:gd name="T8" fmla="*/ 414 w 1769"/>
                        <a:gd name="T9" fmla="*/ 145 h 791"/>
                        <a:gd name="T10" fmla="*/ 398 w 1769"/>
                        <a:gd name="T11" fmla="*/ 187 h 791"/>
                        <a:gd name="T12" fmla="*/ 375 w 1769"/>
                        <a:gd name="T13" fmla="*/ 150 h 791"/>
                        <a:gd name="T14" fmla="*/ 327 w 1769"/>
                        <a:gd name="T15" fmla="*/ 108 h 791"/>
                        <a:gd name="T16" fmla="*/ 262 w 1769"/>
                        <a:gd name="T17" fmla="*/ 70 h 791"/>
                        <a:gd name="T18" fmla="*/ 137 w 1769"/>
                        <a:gd name="T19" fmla="*/ 36 h 791"/>
                        <a:gd name="T20" fmla="*/ 0 w 1769"/>
                        <a:gd name="T21" fmla="*/ 18 h 791"/>
                        <a:gd name="T22" fmla="*/ 1 w 1769"/>
                        <a:gd name="T23" fmla="*/ 2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20 h 504"/>
                        <a:gd name="T2" fmla="*/ 250 w 2736"/>
                        <a:gd name="T3" fmla="*/ 40 h 504"/>
                        <a:gd name="T4" fmla="*/ 513 w 2736"/>
                        <a:gd name="T5" fmla="*/ 6 h 504"/>
                        <a:gd name="T6" fmla="*/ 791 w 2736"/>
                        <a:gd name="T7" fmla="*/ 6 h 504"/>
                        <a:gd name="T8" fmla="*/ 786 w 2736"/>
                        <a:gd name="T9" fmla="*/ 24 h 504"/>
                        <a:gd name="T10" fmla="*/ 510 w 2736"/>
                        <a:gd name="T11" fmla="*/ 24 h 504"/>
                        <a:gd name="T12" fmla="*/ 189 w 2736"/>
                        <a:gd name="T13" fmla="*/ 70 h 504"/>
                        <a:gd name="T14" fmla="*/ 0 w 2736"/>
                        <a:gd name="T15" fmla="*/ 12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1 w 1769"/>
                        <a:gd name="T1" fmla="*/ 2 h 791"/>
                        <a:gd name="T2" fmla="*/ 97 w 1769"/>
                        <a:gd name="T3" fmla="*/ 13 h 791"/>
                        <a:gd name="T4" fmla="*/ 231 w 1769"/>
                        <a:gd name="T5" fmla="*/ 48 h 791"/>
                        <a:gd name="T6" fmla="*/ 321 w 1769"/>
                        <a:gd name="T7" fmla="*/ 103 h 791"/>
                        <a:gd name="T8" fmla="*/ 350 w 1769"/>
                        <a:gd name="T9" fmla="*/ 145 h 791"/>
                        <a:gd name="T10" fmla="*/ 337 w 1769"/>
                        <a:gd name="T11" fmla="*/ 187 h 791"/>
                        <a:gd name="T12" fmla="*/ 317 w 1769"/>
                        <a:gd name="T13" fmla="*/ 150 h 791"/>
                        <a:gd name="T14" fmla="*/ 277 w 1769"/>
                        <a:gd name="T15" fmla="*/ 108 h 791"/>
                        <a:gd name="T16" fmla="*/ 221 w 1769"/>
                        <a:gd name="T17" fmla="*/ 70 h 791"/>
                        <a:gd name="T18" fmla="*/ 116 w 1769"/>
                        <a:gd name="T19" fmla="*/ 36 h 791"/>
                        <a:gd name="T20" fmla="*/ 0 w 1769"/>
                        <a:gd name="T21" fmla="*/ 18 h 791"/>
                        <a:gd name="T22" fmla="*/ 1 w 1769"/>
                        <a:gd name="T23" fmla="*/ 2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70 h 504"/>
                        <a:gd name="T2" fmla="*/ 238 w 2736"/>
                        <a:gd name="T3" fmla="*/ 24 h 504"/>
                        <a:gd name="T4" fmla="*/ 490 w 2736"/>
                        <a:gd name="T5" fmla="*/ 3 h 504"/>
                        <a:gd name="T6" fmla="*/ 755 w 2736"/>
                        <a:gd name="T7" fmla="*/ 3 h 504"/>
                        <a:gd name="T8" fmla="*/ 751 w 2736"/>
                        <a:gd name="T9" fmla="*/ 14 h 504"/>
                        <a:gd name="T10" fmla="*/ 486 w 2736"/>
                        <a:gd name="T11" fmla="*/ 14 h 504"/>
                        <a:gd name="T12" fmla="*/ 180 w 2736"/>
                        <a:gd name="T13" fmla="*/ 41 h 504"/>
                        <a:gd name="T14" fmla="*/ 0 w 2736"/>
                        <a:gd name="T15" fmla="*/ 7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92 w 1769"/>
                        <a:gd name="T3" fmla="*/ 8 h 791"/>
                        <a:gd name="T4" fmla="*/ 220 w 1769"/>
                        <a:gd name="T5" fmla="*/ 28 h 791"/>
                        <a:gd name="T6" fmla="*/ 306 w 1769"/>
                        <a:gd name="T7" fmla="*/ 60 h 791"/>
                        <a:gd name="T8" fmla="*/ 333 w 1769"/>
                        <a:gd name="T9" fmla="*/ 85 h 791"/>
                        <a:gd name="T10" fmla="*/ 321 w 1769"/>
                        <a:gd name="T11" fmla="*/ 110 h 791"/>
                        <a:gd name="T12" fmla="*/ 302 w 1769"/>
                        <a:gd name="T13" fmla="*/ 88 h 791"/>
                        <a:gd name="T14" fmla="*/ 264 w 1769"/>
                        <a:gd name="T15" fmla="*/ 63 h 791"/>
                        <a:gd name="T16" fmla="*/ 211 w 1769"/>
                        <a:gd name="T17" fmla="*/ 41 h 791"/>
                        <a:gd name="T18" fmla="*/ 110 w 1769"/>
                        <a:gd name="T19" fmla="*/ 21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T0" fmla="*/ 179 w 36729"/>
                      <a:gd name="T1" fmla="*/ 94 h 21600"/>
                      <a:gd name="T2" fmla="*/ 0 w 36729"/>
                      <a:gd name="T3" fmla="*/ 109 h 21600"/>
                      <a:gd name="T4" fmla="*/ 87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T0" fmla="*/ 0 w 30473"/>
                      <a:gd name="T1" fmla="*/ 22 h 22305"/>
                      <a:gd name="T2" fmla="*/ 133 w 30473"/>
                      <a:gd name="T3" fmla="*/ 254 h 22305"/>
                      <a:gd name="T4" fmla="*/ 39 w 30473"/>
                      <a:gd name="T5" fmla="*/ 24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T0" fmla="*/ 0 w 34812"/>
                      <a:gd name="T1" fmla="*/ 51 h 22305"/>
                      <a:gd name="T2" fmla="*/ 58 w 34812"/>
                      <a:gd name="T3" fmla="*/ 254 h 22305"/>
                      <a:gd name="T4" fmla="*/ 22 w 34812"/>
                      <a:gd name="T5" fmla="*/ 24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T0" fmla="*/ 0 w 36830"/>
                      <a:gd name="T1" fmla="*/ 71 h 22305"/>
                      <a:gd name="T2" fmla="*/ 175 w 36830"/>
                      <a:gd name="T3" fmla="*/ 254 h 22305"/>
                      <a:gd name="T4" fmla="*/ 72 w 36830"/>
                      <a:gd name="T5" fmla="*/ 246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T0" fmla="*/ 0 w 31881"/>
                      <a:gd name="T1" fmla="*/ 114 h 21600"/>
                      <a:gd name="T2" fmla="*/ 107 w 31881"/>
                      <a:gd name="T3" fmla="*/ 55 h 21600"/>
                      <a:gd name="T4" fmla="*/ 61 w 31881"/>
                      <a:gd name="T5" fmla="*/ 246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T0" fmla="*/ 0 w 31146"/>
                      <a:gd name="T1" fmla="*/ 51 h 21600"/>
                      <a:gd name="T2" fmla="*/ 19 w 31146"/>
                      <a:gd name="T3" fmla="*/ 109 h 21600"/>
                      <a:gd name="T4" fmla="*/ 8 w 31146"/>
                      <a:gd name="T5" fmla="*/ 246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26 h 2368"/>
                      <a:gd name="T2" fmla="*/ 69 w 776"/>
                      <a:gd name="T3" fmla="*/ 6 h 2368"/>
                      <a:gd name="T4" fmla="*/ 28 w 776"/>
                      <a:gd name="T5" fmla="*/ 66 h 2368"/>
                      <a:gd name="T6" fmla="*/ 97 w 776"/>
                      <a:gd name="T7" fmla="*/ 66 h 2368"/>
                      <a:gd name="T8" fmla="*/ 55 w 776"/>
                      <a:gd name="T9" fmla="*/ 126 h 2368"/>
                      <a:gd name="T10" fmla="*/ 112 w 776"/>
                      <a:gd name="T11" fmla="*/ 146 h 2368"/>
                      <a:gd name="T12" fmla="*/ 83 w 776"/>
                      <a:gd name="T13" fmla="*/ 185 h 2368"/>
                      <a:gd name="T14" fmla="*/ 140 w 776"/>
                      <a:gd name="T15" fmla="*/ 205 h 2368"/>
                      <a:gd name="T16" fmla="*/ 112 w 776"/>
                      <a:gd name="T17" fmla="*/ 245 h 2368"/>
                      <a:gd name="T18" fmla="*/ 153 w 776"/>
                      <a:gd name="T19" fmla="*/ 265 h 2368"/>
                      <a:gd name="T20" fmla="*/ 140 w 776"/>
                      <a:gd name="T21" fmla="*/ 305 h 2368"/>
                      <a:gd name="T22" fmla="*/ 167 w 776"/>
                      <a:gd name="T23" fmla="*/ 344 h 2368"/>
                      <a:gd name="T24" fmla="*/ 167 w 776"/>
                      <a:gd name="T25" fmla="*/ 384 h 2368"/>
                      <a:gd name="T26" fmla="*/ 195 w 776"/>
                      <a:gd name="T27" fmla="*/ 444 h 2368"/>
                      <a:gd name="T28" fmla="*/ 181 w 776"/>
                      <a:gd name="T29" fmla="*/ 504 h 2368"/>
                      <a:gd name="T30" fmla="*/ 209 w 776"/>
                      <a:gd name="T31" fmla="*/ 543 h 2368"/>
                      <a:gd name="T32" fmla="*/ 195 w 776"/>
                      <a:gd name="T33" fmla="*/ 603 h 2368"/>
                      <a:gd name="T34" fmla="*/ 209 w 776"/>
                      <a:gd name="T35" fmla="*/ 663 h 2368"/>
                      <a:gd name="T36" fmla="*/ 195 w 776"/>
                      <a:gd name="T37" fmla="*/ 703 h 2368"/>
                      <a:gd name="T38" fmla="*/ 223 w 776"/>
                      <a:gd name="T39" fmla="*/ 762 h 2368"/>
                      <a:gd name="T40" fmla="*/ 209 w 776"/>
                      <a:gd name="T41" fmla="*/ 822 h 2368"/>
                      <a:gd name="T42" fmla="*/ 223 w 776"/>
                      <a:gd name="T43" fmla="*/ 901 h 2368"/>
                      <a:gd name="T44" fmla="*/ 209 w 776"/>
                      <a:gd name="T45" fmla="*/ 921 h 2368"/>
                      <a:gd name="T46" fmla="*/ 223 w 776"/>
                      <a:gd name="T47" fmla="*/ 98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8 h 2368"/>
                    <a:gd name="T2" fmla="*/ 78 w 776"/>
                    <a:gd name="T3" fmla="*/ 2 h 2368"/>
                    <a:gd name="T4" fmla="*/ 31 w 776"/>
                    <a:gd name="T5" fmla="*/ 20 h 2368"/>
                    <a:gd name="T6" fmla="*/ 109 w 776"/>
                    <a:gd name="T7" fmla="*/ 20 h 2368"/>
                    <a:gd name="T8" fmla="*/ 62 w 776"/>
                    <a:gd name="T9" fmla="*/ 38 h 2368"/>
                    <a:gd name="T10" fmla="*/ 125 w 776"/>
                    <a:gd name="T11" fmla="*/ 44 h 2368"/>
                    <a:gd name="T12" fmla="*/ 93 w 776"/>
                    <a:gd name="T13" fmla="*/ 56 h 2368"/>
                    <a:gd name="T14" fmla="*/ 155 w 776"/>
                    <a:gd name="T15" fmla="*/ 62 h 2368"/>
                    <a:gd name="T16" fmla="*/ 125 w 776"/>
                    <a:gd name="T17" fmla="*/ 74 h 2368"/>
                    <a:gd name="T18" fmla="*/ 171 w 776"/>
                    <a:gd name="T19" fmla="*/ 80 h 2368"/>
                    <a:gd name="T20" fmla="*/ 155 w 776"/>
                    <a:gd name="T21" fmla="*/ 92 h 2368"/>
                    <a:gd name="T22" fmla="*/ 187 w 776"/>
                    <a:gd name="T23" fmla="*/ 104 h 2368"/>
                    <a:gd name="T24" fmla="*/ 187 w 776"/>
                    <a:gd name="T25" fmla="*/ 116 h 2368"/>
                    <a:gd name="T26" fmla="*/ 218 w 776"/>
                    <a:gd name="T27" fmla="*/ 134 h 2368"/>
                    <a:gd name="T28" fmla="*/ 202 w 776"/>
                    <a:gd name="T29" fmla="*/ 152 h 2368"/>
                    <a:gd name="T30" fmla="*/ 234 w 776"/>
                    <a:gd name="T31" fmla="*/ 164 h 2368"/>
                    <a:gd name="T32" fmla="*/ 218 w 776"/>
                    <a:gd name="T33" fmla="*/ 182 h 2368"/>
                    <a:gd name="T34" fmla="*/ 234 w 776"/>
                    <a:gd name="T35" fmla="*/ 200 h 2368"/>
                    <a:gd name="T36" fmla="*/ 218 w 776"/>
                    <a:gd name="T37" fmla="*/ 212 h 2368"/>
                    <a:gd name="T38" fmla="*/ 249 w 776"/>
                    <a:gd name="T39" fmla="*/ 230 h 2368"/>
                    <a:gd name="T40" fmla="*/ 234 w 776"/>
                    <a:gd name="T41" fmla="*/ 248 h 2368"/>
                    <a:gd name="T42" fmla="*/ 249 w 776"/>
                    <a:gd name="T43" fmla="*/ 272 h 2368"/>
                    <a:gd name="T44" fmla="*/ 234 w 776"/>
                    <a:gd name="T45" fmla="*/ 278 h 2368"/>
                    <a:gd name="T46" fmla="*/ 249 w 776"/>
                    <a:gd name="T47" fmla="*/ 296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25 h 2368"/>
                  <a:gd name="T2" fmla="*/ 94 w 776"/>
                  <a:gd name="T3" fmla="*/ 6 h 2368"/>
                  <a:gd name="T4" fmla="*/ 38 w 776"/>
                  <a:gd name="T5" fmla="*/ 62 h 2368"/>
                  <a:gd name="T6" fmla="*/ 131 w 776"/>
                  <a:gd name="T7" fmla="*/ 62 h 2368"/>
                  <a:gd name="T8" fmla="*/ 75 w 776"/>
                  <a:gd name="T9" fmla="*/ 119 h 2368"/>
                  <a:gd name="T10" fmla="*/ 150 w 776"/>
                  <a:gd name="T11" fmla="*/ 137 h 2368"/>
                  <a:gd name="T12" fmla="*/ 113 w 776"/>
                  <a:gd name="T13" fmla="*/ 175 h 2368"/>
                  <a:gd name="T14" fmla="*/ 188 w 776"/>
                  <a:gd name="T15" fmla="*/ 194 h 2368"/>
                  <a:gd name="T16" fmla="*/ 150 w 776"/>
                  <a:gd name="T17" fmla="*/ 231 h 2368"/>
                  <a:gd name="T18" fmla="*/ 206 w 776"/>
                  <a:gd name="T19" fmla="*/ 250 h 2368"/>
                  <a:gd name="T20" fmla="*/ 188 w 776"/>
                  <a:gd name="T21" fmla="*/ 287 h 2368"/>
                  <a:gd name="T22" fmla="*/ 225 w 776"/>
                  <a:gd name="T23" fmla="*/ 325 h 2368"/>
                  <a:gd name="T24" fmla="*/ 225 w 776"/>
                  <a:gd name="T25" fmla="*/ 362 h 2368"/>
                  <a:gd name="T26" fmla="*/ 263 w 776"/>
                  <a:gd name="T27" fmla="*/ 418 h 2368"/>
                  <a:gd name="T28" fmla="*/ 244 w 776"/>
                  <a:gd name="T29" fmla="*/ 474 h 2368"/>
                  <a:gd name="T30" fmla="*/ 281 w 776"/>
                  <a:gd name="T31" fmla="*/ 512 h 2368"/>
                  <a:gd name="T32" fmla="*/ 263 w 776"/>
                  <a:gd name="T33" fmla="*/ 568 h 2368"/>
                  <a:gd name="T34" fmla="*/ 281 w 776"/>
                  <a:gd name="T35" fmla="*/ 624 h 2368"/>
                  <a:gd name="T36" fmla="*/ 263 w 776"/>
                  <a:gd name="T37" fmla="*/ 661 h 2368"/>
                  <a:gd name="T38" fmla="*/ 300 w 776"/>
                  <a:gd name="T39" fmla="*/ 718 h 2368"/>
                  <a:gd name="T40" fmla="*/ 281 w 776"/>
                  <a:gd name="T41" fmla="*/ 774 h 2368"/>
                  <a:gd name="T42" fmla="*/ 300 w 776"/>
                  <a:gd name="T43" fmla="*/ 849 h 2368"/>
                  <a:gd name="T44" fmla="*/ 281 w 776"/>
                  <a:gd name="T45" fmla="*/ 868 h 2368"/>
                  <a:gd name="T46" fmla="*/ 300 w 776"/>
                  <a:gd name="T47" fmla="*/ 9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 w 21600"/>
                  <a:gd name="T1" fmla="*/ 0 h 21602"/>
                  <a:gd name="T2" fmla="*/ 208 w 21600"/>
                  <a:gd name="T3" fmla="*/ 246 h 21602"/>
                  <a:gd name="T4" fmla="*/ 0 w 21600"/>
                  <a:gd name="T5" fmla="*/ 238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5 h 22305"/>
                  <a:gd name="T2" fmla="*/ 53 w 28940"/>
                  <a:gd name="T3" fmla="*/ 254 h 22305"/>
                  <a:gd name="T4" fmla="*/ 14 w 28940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T0" fmla="*/ 0 w 34455"/>
                  <a:gd name="T1" fmla="*/ 48 h 22305"/>
                  <a:gd name="T2" fmla="*/ 164 w 34455"/>
                  <a:gd name="T3" fmla="*/ 254 h 22305"/>
                  <a:gd name="T4" fmla="*/ 61 w 34455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51 h 22305"/>
                  <a:gd name="T2" fmla="*/ 4 w 34812"/>
                  <a:gd name="T3" fmla="*/ 254 h 22305"/>
                  <a:gd name="T4" fmla="*/ 2 w 34812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51 h 22305"/>
                  <a:gd name="T2" fmla="*/ 29 w 34812"/>
                  <a:gd name="T3" fmla="*/ 254 h 22305"/>
                  <a:gd name="T4" fmla="*/ 11 w 34812"/>
                  <a:gd name="T5" fmla="*/ 246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25 h 2368"/>
                  <a:gd name="T2" fmla="*/ 94 w 776"/>
                  <a:gd name="T3" fmla="*/ 6 h 2368"/>
                  <a:gd name="T4" fmla="*/ 38 w 776"/>
                  <a:gd name="T5" fmla="*/ 62 h 2368"/>
                  <a:gd name="T6" fmla="*/ 131 w 776"/>
                  <a:gd name="T7" fmla="*/ 62 h 2368"/>
                  <a:gd name="T8" fmla="*/ 75 w 776"/>
                  <a:gd name="T9" fmla="*/ 119 h 2368"/>
                  <a:gd name="T10" fmla="*/ 150 w 776"/>
                  <a:gd name="T11" fmla="*/ 137 h 2368"/>
                  <a:gd name="T12" fmla="*/ 113 w 776"/>
                  <a:gd name="T13" fmla="*/ 175 h 2368"/>
                  <a:gd name="T14" fmla="*/ 188 w 776"/>
                  <a:gd name="T15" fmla="*/ 194 h 2368"/>
                  <a:gd name="T16" fmla="*/ 150 w 776"/>
                  <a:gd name="T17" fmla="*/ 231 h 2368"/>
                  <a:gd name="T18" fmla="*/ 206 w 776"/>
                  <a:gd name="T19" fmla="*/ 250 h 2368"/>
                  <a:gd name="T20" fmla="*/ 188 w 776"/>
                  <a:gd name="T21" fmla="*/ 287 h 2368"/>
                  <a:gd name="T22" fmla="*/ 225 w 776"/>
                  <a:gd name="T23" fmla="*/ 325 h 2368"/>
                  <a:gd name="T24" fmla="*/ 225 w 776"/>
                  <a:gd name="T25" fmla="*/ 362 h 2368"/>
                  <a:gd name="T26" fmla="*/ 263 w 776"/>
                  <a:gd name="T27" fmla="*/ 418 h 2368"/>
                  <a:gd name="T28" fmla="*/ 244 w 776"/>
                  <a:gd name="T29" fmla="*/ 474 h 2368"/>
                  <a:gd name="T30" fmla="*/ 281 w 776"/>
                  <a:gd name="T31" fmla="*/ 512 h 2368"/>
                  <a:gd name="T32" fmla="*/ 263 w 776"/>
                  <a:gd name="T33" fmla="*/ 568 h 2368"/>
                  <a:gd name="T34" fmla="*/ 281 w 776"/>
                  <a:gd name="T35" fmla="*/ 624 h 2368"/>
                  <a:gd name="T36" fmla="*/ 263 w 776"/>
                  <a:gd name="T37" fmla="*/ 661 h 2368"/>
                  <a:gd name="T38" fmla="*/ 300 w 776"/>
                  <a:gd name="T39" fmla="*/ 718 h 2368"/>
                  <a:gd name="T40" fmla="*/ 281 w 776"/>
                  <a:gd name="T41" fmla="*/ 774 h 2368"/>
                  <a:gd name="T42" fmla="*/ 300 w 776"/>
                  <a:gd name="T43" fmla="*/ 849 h 2368"/>
                  <a:gd name="T44" fmla="*/ 281 w 776"/>
                  <a:gd name="T45" fmla="*/ 868 h 2368"/>
                  <a:gd name="T46" fmla="*/ 300 w 776"/>
                  <a:gd name="T47" fmla="*/ 9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8 h 2368"/>
                  <a:gd name="T2" fmla="*/ 78 w 776"/>
                  <a:gd name="T3" fmla="*/ 2 h 2368"/>
                  <a:gd name="T4" fmla="*/ 31 w 776"/>
                  <a:gd name="T5" fmla="*/ 20 h 2368"/>
                  <a:gd name="T6" fmla="*/ 109 w 776"/>
                  <a:gd name="T7" fmla="*/ 20 h 2368"/>
                  <a:gd name="T8" fmla="*/ 62 w 776"/>
                  <a:gd name="T9" fmla="*/ 38 h 2368"/>
                  <a:gd name="T10" fmla="*/ 125 w 776"/>
                  <a:gd name="T11" fmla="*/ 44 h 2368"/>
                  <a:gd name="T12" fmla="*/ 93 w 776"/>
                  <a:gd name="T13" fmla="*/ 56 h 2368"/>
                  <a:gd name="T14" fmla="*/ 155 w 776"/>
                  <a:gd name="T15" fmla="*/ 62 h 2368"/>
                  <a:gd name="T16" fmla="*/ 125 w 776"/>
                  <a:gd name="T17" fmla="*/ 74 h 2368"/>
                  <a:gd name="T18" fmla="*/ 171 w 776"/>
                  <a:gd name="T19" fmla="*/ 80 h 2368"/>
                  <a:gd name="T20" fmla="*/ 155 w 776"/>
                  <a:gd name="T21" fmla="*/ 92 h 2368"/>
                  <a:gd name="T22" fmla="*/ 187 w 776"/>
                  <a:gd name="T23" fmla="*/ 104 h 2368"/>
                  <a:gd name="T24" fmla="*/ 187 w 776"/>
                  <a:gd name="T25" fmla="*/ 116 h 2368"/>
                  <a:gd name="T26" fmla="*/ 218 w 776"/>
                  <a:gd name="T27" fmla="*/ 134 h 2368"/>
                  <a:gd name="T28" fmla="*/ 202 w 776"/>
                  <a:gd name="T29" fmla="*/ 152 h 2368"/>
                  <a:gd name="T30" fmla="*/ 234 w 776"/>
                  <a:gd name="T31" fmla="*/ 164 h 2368"/>
                  <a:gd name="T32" fmla="*/ 218 w 776"/>
                  <a:gd name="T33" fmla="*/ 182 h 2368"/>
                  <a:gd name="T34" fmla="*/ 234 w 776"/>
                  <a:gd name="T35" fmla="*/ 200 h 2368"/>
                  <a:gd name="T36" fmla="*/ 218 w 776"/>
                  <a:gd name="T37" fmla="*/ 212 h 2368"/>
                  <a:gd name="T38" fmla="*/ 249 w 776"/>
                  <a:gd name="T39" fmla="*/ 230 h 2368"/>
                  <a:gd name="T40" fmla="*/ 234 w 776"/>
                  <a:gd name="T41" fmla="*/ 248 h 2368"/>
                  <a:gd name="T42" fmla="*/ 249 w 776"/>
                  <a:gd name="T43" fmla="*/ 272 h 2368"/>
                  <a:gd name="T44" fmla="*/ 234 w 776"/>
                  <a:gd name="T45" fmla="*/ 278 h 2368"/>
                  <a:gd name="T46" fmla="*/ 249 w 776"/>
                  <a:gd name="T47" fmla="*/ 29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26 h 2368"/>
                  <a:gd name="T2" fmla="*/ 470 w 776"/>
                  <a:gd name="T3" fmla="*/ 6 h 2368"/>
                  <a:gd name="T4" fmla="*/ 187 w 776"/>
                  <a:gd name="T5" fmla="*/ 66 h 2368"/>
                  <a:gd name="T6" fmla="*/ 657 w 776"/>
                  <a:gd name="T7" fmla="*/ 66 h 2368"/>
                  <a:gd name="T8" fmla="*/ 375 w 776"/>
                  <a:gd name="T9" fmla="*/ 126 h 2368"/>
                  <a:gd name="T10" fmla="*/ 751 w 776"/>
                  <a:gd name="T11" fmla="*/ 146 h 2368"/>
                  <a:gd name="T12" fmla="*/ 563 w 776"/>
                  <a:gd name="T13" fmla="*/ 185 h 2368"/>
                  <a:gd name="T14" fmla="*/ 938 w 776"/>
                  <a:gd name="T15" fmla="*/ 205 h 2368"/>
                  <a:gd name="T16" fmla="*/ 751 w 776"/>
                  <a:gd name="T17" fmla="*/ 245 h 2368"/>
                  <a:gd name="T18" fmla="*/ 1032 w 776"/>
                  <a:gd name="T19" fmla="*/ 265 h 2368"/>
                  <a:gd name="T20" fmla="*/ 938 w 776"/>
                  <a:gd name="T21" fmla="*/ 305 h 2368"/>
                  <a:gd name="T22" fmla="*/ 1126 w 776"/>
                  <a:gd name="T23" fmla="*/ 344 h 2368"/>
                  <a:gd name="T24" fmla="*/ 1126 w 776"/>
                  <a:gd name="T25" fmla="*/ 384 h 2368"/>
                  <a:gd name="T26" fmla="*/ 1314 w 776"/>
                  <a:gd name="T27" fmla="*/ 444 h 2368"/>
                  <a:gd name="T28" fmla="*/ 1219 w 776"/>
                  <a:gd name="T29" fmla="*/ 504 h 2368"/>
                  <a:gd name="T30" fmla="*/ 1408 w 776"/>
                  <a:gd name="T31" fmla="*/ 543 h 2368"/>
                  <a:gd name="T32" fmla="*/ 1314 w 776"/>
                  <a:gd name="T33" fmla="*/ 603 h 2368"/>
                  <a:gd name="T34" fmla="*/ 1408 w 776"/>
                  <a:gd name="T35" fmla="*/ 663 h 2368"/>
                  <a:gd name="T36" fmla="*/ 1314 w 776"/>
                  <a:gd name="T37" fmla="*/ 703 h 2368"/>
                  <a:gd name="T38" fmla="*/ 1502 w 776"/>
                  <a:gd name="T39" fmla="*/ 762 h 2368"/>
                  <a:gd name="T40" fmla="*/ 1408 w 776"/>
                  <a:gd name="T41" fmla="*/ 822 h 2368"/>
                  <a:gd name="T42" fmla="*/ 1502 w 776"/>
                  <a:gd name="T43" fmla="*/ 901 h 2368"/>
                  <a:gd name="T44" fmla="*/ 1408 w 776"/>
                  <a:gd name="T45" fmla="*/ 921 h 2368"/>
                  <a:gd name="T46" fmla="*/ 1502 w 776"/>
                  <a:gd name="T47" fmla="*/ 9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26 h 2368"/>
                  <a:gd name="T2" fmla="*/ 193 w 776"/>
                  <a:gd name="T3" fmla="*/ 6 h 2368"/>
                  <a:gd name="T4" fmla="*/ 77 w 776"/>
                  <a:gd name="T5" fmla="*/ 66 h 2368"/>
                  <a:gd name="T6" fmla="*/ 270 w 776"/>
                  <a:gd name="T7" fmla="*/ 66 h 2368"/>
                  <a:gd name="T8" fmla="*/ 154 w 776"/>
                  <a:gd name="T9" fmla="*/ 126 h 2368"/>
                  <a:gd name="T10" fmla="*/ 309 w 776"/>
                  <a:gd name="T11" fmla="*/ 146 h 2368"/>
                  <a:gd name="T12" fmla="*/ 231 w 776"/>
                  <a:gd name="T13" fmla="*/ 185 h 2368"/>
                  <a:gd name="T14" fmla="*/ 387 w 776"/>
                  <a:gd name="T15" fmla="*/ 205 h 2368"/>
                  <a:gd name="T16" fmla="*/ 309 w 776"/>
                  <a:gd name="T17" fmla="*/ 245 h 2368"/>
                  <a:gd name="T18" fmla="*/ 425 w 776"/>
                  <a:gd name="T19" fmla="*/ 265 h 2368"/>
                  <a:gd name="T20" fmla="*/ 387 w 776"/>
                  <a:gd name="T21" fmla="*/ 305 h 2368"/>
                  <a:gd name="T22" fmla="*/ 464 w 776"/>
                  <a:gd name="T23" fmla="*/ 344 h 2368"/>
                  <a:gd name="T24" fmla="*/ 464 w 776"/>
                  <a:gd name="T25" fmla="*/ 384 h 2368"/>
                  <a:gd name="T26" fmla="*/ 541 w 776"/>
                  <a:gd name="T27" fmla="*/ 444 h 2368"/>
                  <a:gd name="T28" fmla="*/ 502 w 776"/>
                  <a:gd name="T29" fmla="*/ 504 h 2368"/>
                  <a:gd name="T30" fmla="*/ 579 w 776"/>
                  <a:gd name="T31" fmla="*/ 543 h 2368"/>
                  <a:gd name="T32" fmla="*/ 541 w 776"/>
                  <a:gd name="T33" fmla="*/ 603 h 2368"/>
                  <a:gd name="T34" fmla="*/ 579 w 776"/>
                  <a:gd name="T35" fmla="*/ 663 h 2368"/>
                  <a:gd name="T36" fmla="*/ 541 w 776"/>
                  <a:gd name="T37" fmla="*/ 703 h 2368"/>
                  <a:gd name="T38" fmla="*/ 618 w 776"/>
                  <a:gd name="T39" fmla="*/ 762 h 2368"/>
                  <a:gd name="T40" fmla="*/ 579 w 776"/>
                  <a:gd name="T41" fmla="*/ 822 h 2368"/>
                  <a:gd name="T42" fmla="*/ 618 w 776"/>
                  <a:gd name="T43" fmla="*/ 901 h 2368"/>
                  <a:gd name="T44" fmla="*/ 579 w 776"/>
                  <a:gd name="T45" fmla="*/ 921 h 2368"/>
                  <a:gd name="T46" fmla="*/ 618 w 776"/>
                  <a:gd name="T47" fmla="*/ 9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29 h 2368"/>
                  <a:gd name="T2" fmla="*/ 404 w 776"/>
                  <a:gd name="T3" fmla="*/ 7 h 2368"/>
                  <a:gd name="T4" fmla="*/ 162 w 776"/>
                  <a:gd name="T5" fmla="*/ 73 h 2368"/>
                  <a:gd name="T6" fmla="*/ 566 w 776"/>
                  <a:gd name="T7" fmla="*/ 73 h 2368"/>
                  <a:gd name="T8" fmla="*/ 323 w 776"/>
                  <a:gd name="T9" fmla="*/ 139 h 2368"/>
                  <a:gd name="T10" fmla="*/ 646 w 776"/>
                  <a:gd name="T11" fmla="*/ 161 h 2368"/>
                  <a:gd name="T12" fmla="*/ 485 w 776"/>
                  <a:gd name="T13" fmla="*/ 205 h 2368"/>
                  <a:gd name="T14" fmla="*/ 808 w 776"/>
                  <a:gd name="T15" fmla="*/ 226 h 2368"/>
                  <a:gd name="T16" fmla="*/ 646 w 776"/>
                  <a:gd name="T17" fmla="*/ 270 h 2368"/>
                  <a:gd name="T18" fmla="*/ 889 w 776"/>
                  <a:gd name="T19" fmla="*/ 293 h 2368"/>
                  <a:gd name="T20" fmla="*/ 808 w 776"/>
                  <a:gd name="T21" fmla="*/ 337 h 2368"/>
                  <a:gd name="T22" fmla="*/ 969 w 776"/>
                  <a:gd name="T23" fmla="*/ 381 h 2368"/>
                  <a:gd name="T24" fmla="*/ 969 w 776"/>
                  <a:gd name="T25" fmla="*/ 424 h 2368"/>
                  <a:gd name="T26" fmla="*/ 1132 w 776"/>
                  <a:gd name="T27" fmla="*/ 490 h 2368"/>
                  <a:gd name="T28" fmla="*/ 1051 w 776"/>
                  <a:gd name="T29" fmla="*/ 556 h 2368"/>
                  <a:gd name="T30" fmla="*/ 1212 w 776"/>
                  <a:gd name="T31" fmla="*/ 600 h 2368"/>
                  <a:gd name="T32" fmla="*/ 1132 w 776"/>
                  <a:gd name="T33" fmla="*/ 665 h 2368"/>
                  <a:gd name="T34" fmla="*/ 1212 w 776"/>
                  <a:gd name="T35" fmla="*/ 732 h 2368"/>
                  <a:gd name="T36" fmla="*/ 1132 w 776"/>
                  <a:gd name="T37" fmla="*/ 775 h 2368"/>
                  <a:gd name="T38" fmla="*/ 1294 w 776"/>
                  <a:gd name="T39" fmla="*/ 841 h 2368"/>
                  <a:gd name="T40" fmla="*/ 1212 w 776"/>
                  <a:gd name="T41" fmla="*/ 907 h 2368"/>
                  <a:gd name="T42" fmla="*/ 1294 w 776"/>
                  <a:gd name="T43" fmla="*/ 995 h 2368"/>
                  <a:gd name="T44" fmla="*/ 1212 w 776"/>
                  <a:gd name="T45" fmla="*/ 1017 h 2368"/>
                  <a:gd name="T46" fmla="*/ 1294 w 776"/>
                  <a:gd name="T47" fmla="*/ 108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3 h 2368"/>
                  <a:gd name="T2" fmla="*/ 917 w 776"/>
                  <a:gd name="T3" fmla="*/ 3 h 2368"/>
                  <a:gd name="T4" fmla="*/ 368 w 776"/>
                  <a:gd name="T5" fmla="*/ 32 h 2368"/>
                  <a:gd name="T6" fmla="*/ 1285 w 776"/>
                  <a:gd name="T7" fmla="*/ 32 h 2368"/>
                  <a:gd name="T8" fmla="*/ 736 w 776"/>
                  <a:gd name="T9" fmla="*/ 62 h 2368"/>
                  <a:gd name="T10" fmla="*/ 1469 w 776"/>
                  <a:gd name="T11" fmla="*/ 72 h 2368"/>
                  <a:gd name="T12" fmla="*/ 1101 w 776"/>
                  <a:gd name="T13" fmla="*/ 91 h 2368"/>
                  <a:gd name="T14" fmla="*/ 1837 w 776"/>
                  <a:gd name="T15" fmla="*/ 100 h 2368"/>
                  <a:gd name="T16" fmla="*/ 1469 w 776"/>
                  <a:gd name="T17" fmla="*/ 120 h 2368"/>
                  <a:gd name="T18" fmla="*/ 2021 w 776"/>
                  <a:gd name="T19" fmla="*/ 130 h 2368"/>
                  <a:gd name="T20" fmla="*/ 1837 w 776"/>
                  <a:gd name="T21" fmla="*/ 150 h 2368"/>
                  <a:gd name="T22" fmla="*/ 2205 w 776"/>
                  <a:gd name="T23" fmla="*/ 169 h 2368"/>
                  <a:gd name="T24" fmla="*/ 2205 w 776"/>
                  <a:gd name="T25" fmla="*/ 188 h 2368"/>
                  <a:gd name="T26" fmla="*/ 2572 w 776"/>
                  <a:gd name="T27" fmla="*/ 218 h 2368"/>
                  <a:gd name="T28" fmla="*/ 2389 w 776"/>
                  <a:gd name="T29" fmla="*/ 247 h 2368"/>
                  <a:gd name="T30" fmla="*/ 2754 w 776"/>
                  <a:gd name="T31" fmla="*/ 266 h 2368"/>
                  <a:gd name="T32" fmla="*/ 2572 w 776"/>
                  <a:gd name="T33" fmla="*/ 296 h 2368"/>
                  <a:gd name="T34" fmla="*/ 2754 w 776"/>
                  <a:gd name="T35" fmla="*/ 325 h 2368"/>
                  <a:gd name="T36" fmla="*/ 2572 w 776"/>
                  <a:gd name="T37" fmla="*/ 344 h 2368"/>
                  <a:gd name="T38" fmla="*/ 2938 w 776"/>
                  <a:gd name="T39" fmla="*/ 374 h 2368"/>
                  <a:gd name="T40" fmla="*/ 2754 w 776"/>
                  <a:gd name="T41" fmla="*/ 403 h 2368"/>
                  <a:gd name="T42" fmla="*/ 2938 w 776"/>
                  <a:gd name="T43" fmla="*/ 442 h 2368"/>
                  <a:gd name="T44" fmla="*/ 2754 w 776"/>
                  <a:gd name="T45" fmla="*/ 451 h 2368"/>
                  <a:gd name="T46" fmla="*/ 2938 w 776"/>
                  <a:gd name="T47" fmla="*/ 48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24 h 2368"/>
                  <a:gd name="T2" fmla="*/ 175 w 776"/>
                  <a:gd name="T3" fmla="*/ 6 h 2368"/>
                  <a:gd name="T4" fmla="*/ 70 w 776"/>
                  <a:gd name="T5" fmla="*/ 59 h 2368"/>
                  <a:gd name="T6" fmla="*/ 245 w 776"/>
                  <a:gd name="T7" fmla="*/ 59 h 2368"/>
                  <a:gd name="T8" fmla="*/ 140 w 776"/>
                  <a:gd name="T9" fmla="*/ 111 h 2368"/>
                  <a:gd name="T10" fmla="*/ 280 w 776"/>
                  <a:gd name="T11" fmla="*/ 129 h 2368"/>
                  <a:gd name="T12" fmla="*/ 210 w 776"/>
                  <a:gd name="T13" fmla="*/ 164 h 2368"/>
                  <a:gd name="T14" fmla="*/ 350 w 776"/>
                  <a:gd name="T15" fmla="*/ 182 h 2368"/>
                  <a:gd name="T16" fmla="*/ 280 w 776"/>
                  <a:gd name="T17" fmla="*/ 217 h 2368"/>
                  <a:gd name="T18" fmla="*/ 385 w 776"/>
                  <a:gd name="T19" fmla="*/ 235 h 2368"/>
                  <a:gd name="T20" fmla="*/ 350 w 776"/>
                  <a:gd name="T21" fmla="*/ 270 h 2368"/>
                  <a:gd name="T22" fmla="*/ 420 w 776"/>
                  <a:gd name="T23" fmla="*/ 305 h 2368"/>
                  <a:gd name="T24" fmla="*/ 420 w 776"/>
                  <a:gd name="T25" fmla="*/ 340 h 2368"/>
                  <a:gd name="T26" fmla="*/ 490 w 776"/>
                  <a:gd name="T27" fmla="*/ 393 h 2368"/>
                  <a:gd name="T28" fmla="*/ 455 w 776"/>
                  <a:gd name="T29" fmla="*/ 446 h 2368"/>
                  <a:gd name="T30" fmla="*/ 525 w 776"/>
                  <a:gd name="T31" fmla="*/ 481 h 2368"/>
                  <a:gd name="T32" fmla="*/ 490 w 776"/>
                  <a:gd name="T33" fmla="*/ 534 h 2368"/>
                  <a:gd name="T34" fmla="*/ 525 w 776"/>
                  <a:gd name="T35" fmla="*/ 587 h 2368"/>
                  <a:gd name="T36" fmla="*/ 490 w 776"/>
                  <a:gd name="T37" fmla="*/ 622 h 2368"/>
                  <a:gd name="T38" fmla="*/ 560 w 776"/>
                  <a:gd name="T39" fmla="*/ 675 h 2368"/>
                  <a:gd name="T40" fmla="*/ 525 w 776"/>
                  <a:gd name="T41" fmla="*/ 727 h 2368"/>
                  <a:gd name="T42" fmla="*/ 560 w 776"/>
                  <a:gd name="T43" fmla="*/ 798 h 2368"/>
                  <a:gd name="T44" fmla="*/ 525 w 776"/>
                  <a:gd name="T45" fmla="*/ 816 h 2368"/>
                  <a:gd name="T46" fmla="*/ 560 w 776"/>
                  <a:gd name="T47" fmla="*/ 8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8 h 2368"/>
                  <a:gd name="T2" fmla="*/ 78 w 776"/>
                  <a:gd name="T3" fmla="*/ 2 h 2368"/>
                  <a:gd name="T4" fmla="*/ 31 w 776"/>
                  <a:gd name="T5" fmla="*/ 20 h 2368"/>
                  <a:gd name="T6" fmla="*/ 109 w 776"/>
                  <a:gd name="T7" fmla="*/ 20 h 2368"/>
                  <a:gd name="T8" fmla="*/ 62 w 776"/>
                  <a:gd name="T9" fmla="*/ 38 h 2368"/>
                  <a:gd name="T10" fmla="*/ 125 w 776"/>
                  <a:gd name="T11" fmla="*/ 44 h 2368"/>
                  <a:gd name="T12" fmla="*/ 93 w 776"/>
                  <a:gd name="T13" fmla="*/ 56 h 2368"/>
                  <a:gd name="T14" fmla="*/ 155 w 776"/>
                  <a:gd name="T15" fmla="*/ 62 h 2368"/>
                  <a:gd name="T16" fmla="*/ 125 w 776"/>
                  <a:gd name="T17" fmla="*/ 74 h 2368"/>
                  <a:gd name="T18" fmla="*/ 171 w 776"/>
                  <a:gd name="T19" fmla="*/ 80 h 2368"/>
                  <a:gd name="T20" fmla="*/ 155 w 776"/>
                  <a:gd name="T21" fmla="*/ 92 h 2368"/>
                  <a:gd name="T22" fmla="*/ 187 w 776"/>
                  <a:gd name="T23" fmla="*/ 104 h 2368"/>
                  <a:gd name="T24" fmla="*/ 187 w 776"/>
                  <a:gd name="T25" fmla="*/ 116 h 2368"/>
                  <a:gd name="T26" fmla="*/ 218 w 776"/>
                  <a:gd name="T27" fmla="*/ 134 h 2368"/>
                  <a:gd name="T28" fmla="*/ 202 w 776"/>
                  <a:gd name="T29" fmla="*/ 152 h 2368"/>
                  <a:gd name="T30" fmla="*/ 234 w 776"/>
                  <a:gd name="T31" fmla="*/ 164 h 2368"/>
                  <a:gd name="T32" fmla="*/ 218 w 776"/>
                  <a:gd name="T33" fmla="*/ 182 h 2368"/>
                  <a:gd name="T34" fmla="*/ 234 w 776"/>
                  <a:gd name="T35" fmla="*/ 200 h 2368"/>
                  <a:gd name="T36" fmla="*/ 218 w 776"/>
                  <a:gd name="T37" fmla="*/ 212 h 2368"/>
                  <a:gd name="T38" fmla="*/ 249 w 776"/>
                  <a:gd name="T39" fmla="*/ 230 h 2368"/>
                  <a:gd name="T40" fmla="*/ 234 w 776"/>
                  <a:gd name="T41" fmla="*/ 248 h 2368"/>
                  <a:gd name="T42" fmla="*/ 249 w 776"/>
                  <a:gd name="T43" fmla="*/ 272 h 2368"/>
                  <a:gd name="T44" fmla="*/ 234 w 776"/>
                  <a:gd name="T45" fmla="*/ 278 h 2368"/>
                  <a:gd name="T46" fmla="*/ 249 w 776"/>
                  <a:gd name="T47" fmla="*/ 29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39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39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8C7A7-E627-43F2-AA6A-F425862138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4096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421D6-5285-4BAF-95CE-DCD0F5089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26707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4C350-2064-4F4C-A842-55B7B4F3A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3074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0A027-3CCD-42FB-BB61-63ACE68B6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33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6D9E3-9D3F-4CDA-9671-51C6BCE53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3850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25969-C06E-4CF1-80FF-4DAFFF43C0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9367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225BC-D02A-4B5C-A053-9658A4781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2350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ACE98-8A30-42A1-8451-ED4FA7F22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98837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9C-3E3A-4B1F-ADB0-3028C6D3B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42436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50936-B365-42C3-95C9-F9E1852E8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21024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1F24-6B92-41DA-9A15-935BE47AD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510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49813-B5D6-4341-92FA-CAD479CC7A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65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A625-4A70-46C3-B558-B54809DCF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28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011EF-1F12-48D4-BA0D-7E78CEAE4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26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DDC74-01E0-4EFC-8827-0B0BC9FDC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7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B08B171-DAC2-4345-979F-75B7CA3E8E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912 h 2182"/>
                <a:gd name="T4" fmla="*/ 5590 w 4897"/>
                <a:gd name="T5" fmla="*/ 912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883 h 2182"/>
                <a:gd name="T4" fmla="*/ 5590 w 4897"/>
                <a:gd name="T5" fmla="*/ 883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6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ACD2DA0-6D2A-4486-9DB3-A6893874B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947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7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6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9871391E-61EF-4ED5-856D-D356196D7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D7BE3A7-E057-42D1-805C-4197BA5ED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106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0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46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8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96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9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5429A30-3D5B-4044-9C00-06200C419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9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615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628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8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15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6282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83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15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628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8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15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615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6278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79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615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618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627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343 w 2736"/>
                      <a:gd name="T3" fmla="*/ 64 h 504"/>
                      <a:gd name="T4" fmla="*/ 705 w 2736"/>
                      <a:gd name="T5" fmla="*/ 9 h 504"/>
                      <a:gd name="T6" fmla="*/ 1086 w 2736"/>
                      <a:gd name="T7" fmla="*/ 9 h 504"/>
                      <a:gd name="T8" fmla="*/ 1080 w 2736"/>
                      <a:gd name="T9" fmla="*/ 40 h 504"/>
                      <a:gd name="T10" fmla="*/ 701 w 2736"/>
                      <a:gd name="T11" fmla="*/ 40 h 504"/>
                      <a:gd name="T12" fmla="*/ 260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7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3 w 1769"/>
                      <a:gd name="T3" fmla="*/ 22 h 791"/>
                      <a:gd name="T4" fmla="*/ 316 w 1769"/>
                      <a:gd name="T5" fmla="*/ 77 h 791"/>
                      <a:gd name="T6" fmla="*/ 440 w 1769"/>
                      <a:gd name="T7" fmla="*/ 166 h 791"/>
                      <a:gd name="T8" fmla="*/ 480 w 1769"/>
                      <a:gd name="T9" fmla="*/ 234 h 791"/>
                      <a:gd name="T10" fmla="*/ 462 w 1769"/>
                      <a:gd name="T11" fmla="*/ 302 h 791"/>
                      <a:gd name="T12" fmla="*/ 435 w 1769"/>
                      <a:gd name="T13" fmla="*/ 243 h 791"/>
                      <a:gd name="T14" fmla="*/ 380 w 1769"/>
                      <a:gd name="T15" fmla="*/ 174 h 791"/>
                      <a:gd name="T16" fmla="*/ 303 w 1769"/>
                      <a:gd name="T17" fmla="*/ 113 h 791"/>
                      <a:gd name="T18" fmla="*/ 159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627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239 h 504"/>
                      <a:gd name="T2" fmla="*/ 380 w 2736"/>
                      <a:gd name="T3" fmla="*/ 80 h 504"/>
                      <a:gd name="T4" fmla="*/ 781 w 2736"/>
                      <a:gd name="T5" fmla="*/ 12 h 504"/>
                      <a:gd name="T6" fmla="*/ 1203 w 2736"/>
                      <a:gd name="T7" fmla="*/ 12 h 504"/>
                      <a:gd name="T8" fmla="*/ 1195 w 2736"/>
                      <a:gd name="T9" fmla="*/ 49 h 504"/>
                      <a:gd name="T10" fmla="*/ 776 w 2736"/>
                      <a:gd name="T11" fmla="*/ 49 h 504"/>
                      <a:gd name="T12" fmla="*/ 288 w 2736"/>
                      <a:gd name="T13" fmla="*/ 138 h 504"/>
                      <a:gd name="T14" fmla="*/ 0 w 2736"/>
                      <a:gd name="T15" fmla="*/ 2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7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47 w 1769"/>
                      <a:gd name="T3" fmla="*/ 27 h 791"/>
                      <a:gd name="T4" fmla="*/ 351 w 1769"/>
                      <a:gd name="T5" fmla="*/ 95 h 791"/>
                      <a:gd name="T6" fmla="*/ 488 w 1769"/>
                      <a:gd name="T7" fmla="*/ 205 h 791"/>
                      <a:gd name="T8" fmla="*/ 532 w 1769"/>
                      <a:gd name="T9" fmla="*/ 289 h 791"/>
                      <a:gd name="T10" fmla="*/ 512 w 1769"/>
                      <a:gd name="T11" fmla="*/ 373 h 791"/>
                      <a:gd name="T12" fmla="*/ 482 w 1769"/>
                      <a:gd name="T13" fmla="*/ 300 h 791"/>
                      <a:gd name="T14" fmla="*/ 421 w 1769"/>
                      <a:gd name="T15" fmla="*/ 216 h 791"/>
                      <a:gd name="T16" fmla="*/ 336 w 1769"/>
                      <a:gd name="T17" fmla="*/ 141 h 791"/>
                      <a:gd name="T18" fmla="*/ 176 w 1769"/>
                      <a:gd name="T19" fmla="*/ 72 h 791"/>
                      <a:gd name="T20" fmla="*/ 0 w 1769"/>
                      <a:gd name="T21" fmla="*/ 36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627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183 h 504"/>
                      <a:gd name="T2" fmla="*/ 348 w 2736"/>
                      <a:gd name="T3" fmla="*/ 61 h 504"/>
                      <a:gd name="T4" fmla="*/ 715 w 2736"/>
                      <a:gd name="T5" fmla="*/ 8 h 504"/>
                      <a:gd name="T6" fmla="*/ 1101 w 2736"/>
                      <a:gd name="T7" fmla="*/ 8 h 504"/>
                      <a:gd name="T8" fmla="*/ 1095 w 2736"/>
                      <a:gd name="T9" fmla="*/ 37 h 504"/>
                      <a:gd name="T10" fmla="*/ 710 w 2736"/>
                      <a:gd name="T11" fmla="*/ 37 h 504"/>
                      <a:gd name="T12" fmla="*/ 263 w 2736"/>
                      <a:gd name="T13" fmla="*/ 106 h 504"/>
                      <a:gd name="T14" fmla="*/ 0 w 2736"/>
                      <a:gd name="T15" fmla="*/ 18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7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5 w 1769"/>
                      <a:gd name="T3" fmla="*/ 20 h 791"/>
                      <a:gd name="T4" fmla="*/ 321 w 1769"/>
                      <a:gd name="T5" fmla="*/ 72 h 791"/>
                      <a:gd name="T6" fmla="*/ 447 w 1769"/>
                      <a:gd name="T7" fmla="*/ 156 h 791"/>
                      <a:gd name="T8" fmla="*/ 487 w 1769"/>
                      <a:gd name="T9" fmla="*/ 220 h 791"/>
                      <a:gd name="T10" fmla="*/ 469 w 1769"/>
                      <a:gd name="T11" fmla="*/ 285 h 791"/>
                      <a:gd name="T12" fmla="*/ 441 w 1769"/>
                      <a:gd name="T13" fmla="*/ 229 h 791"/>
                      <a:gd name="T14" fmla="*/ 386 w 1769"/>
                      <a:gd name="T15" fmla="*/ 164 h 791"/>
                      <a:gd name="T16" fmla="*/ 308 w 1769"/>
                      <a:gd name="T17" fmla="*/ 107 h 791"/>
                      <a:gd name="T18" fmla="*/ 161 w 1769"/>
                      <a:gd name="T19" fmla="*/ 55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627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223 h 504"/>
                      <a:gd name="T2" fmla="*/ 325 w 2736"/>
                      <a:gd name="T3" fmla="*/ 74 h 504"/>
                      <a:gd name="T4" fmla="*/ 667 w 2736"/>
                      <a:gd name="T5" fmla="*/ 11 h 504"/>
                      <a:gd name="T6" fmla="*/ 1028 w 2736"/>
                      <a:gd name="T7" fmla="*/ 11 h 504"/>
                      <a:gd name="T8" fmla="*/ 1022 w 2736"/>
                      <a:gd name="T9" fmla="*/ 45 h 504"/>
                      <a:gd name="T10" fmla="*/ 663 w 2736"/>
                      <a:gd name="T11" fmla="*/ 45 h 504"/>
                      <a:gd name="T12" fmla="*/ 246 w 2736"/>
                      <a:gd name="T13" fmla="*/ 129 h 504"/>
                      <a:gd name="T14" fmla="*/ 0 w 2736"/>
                      <a:gd name="T15" fmla="*/ 2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7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6 w 1769"/>
                      <a:gd name="T3" fmla="*/ 25 h 791"/>
                      <a:gd name="T4" fmla="*/ 300 w 1769"/>
                      <a:gd name="T5" fmla="*/ 88 h 791"/>
                      <a:gd name="T6" fmla="*/ 418 w 1769"/>
                      <a:gd name="T7" fmla="*/ 191 h 791"/>
                      <a:gd name="T8" fmla="*/ 455 w 1769"/>
                      <a:gd name="T9" fmla="*/ 269 h 791"/>
                      <a:gd name="T10" fmla="*/ 438 w 1769"/>
                      <a:gd name="T11" fmla="*/ 348 h 791"/>
                      <a:gd name="T12" fmla="*/ 412 w 1769"/>
                      <a:gd name="T13" fmla="*/ 279 h 791"/>
                      <a:gd name="T14" fmla="*/ 360 w 1769"/>
                      <a:gd name="T15" fmla="*/ 201 h 791"/>
                      <a:gd name="T16" fmla="*/ 288 w 1769"/>
                      <a:gd name="T17" fmla="*/ 131 h 791"/>
                      <a:gd name="T18" fmla="*/ 151 w 1769"/>
                      <a:gd name="T19" fmla="*/ 67 h 791"/>
                      <a:gd name="T20" fmla="*/ 0 w 1769"/>
                      <a:gd name="T21" fmla="*/ 34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626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276 w 2736"/>
                      <a:gd name="T3" fmla="*/ 64 h 504"/>
                      <a:gd name="T4" fmla="*/ 566 w 2736"/>
                      <a:gd name="T5" fmla="*/ 9 h 504"/>
                      <a:gd name="T6" fmla="*/ 872 w 2736"/>
                      <a:gd name="T7" fmla="*/ 9 h 504"/>
                      <a:gd name="T8" fmla="*/ 867 w 2736"/>
                      <a:gd name="T9" fmla="*/ 40 h 504"/>
                      <a:gd name="T10" fmla="*/ 562 w 2736"/>
                      <a:gd name="T11" fmla="*/ 40 h 504"/>
                      <a:gd name="T12" fmla="*/ 208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1 w 1769"/>
                      <a:gd name="T1" fmla="*/ 3 h 791"/>
                      <a:gd name="T2" fmla="*/ 107 w 1769"/>
                      <a:gd name="T3" fmla="*/ 22 h 791"/>
                      <a:gd name="T4" fmla="*/ 255 w 1769"/>
                      <a:gd name="T5" fmla="*/ 77 h 791"/>
                      <a:gd name="T6" fmla="*/ 355 w 1769"/>
                      <a:gd name="T7" fmla="*/ 165 h 791"/>
                      <a:gd name="T8" fmla="*/ 387 w 1769"/>
                      <a:gd name="T9" fmla="*/ 232 h 791"/>
                      <a:gd name="T10" fmla="*/ 372 w 1769"/>
                      <a:gd name="T11" fmla="*/ 301 h 791"/>
                      <a:gd name="T12" fmla="*/ 350 w 1769"/>
                      <a:gd name="T13" fmla="*/ 242 h 791"/>
                      <a:gd name="T14" fmla="*/ 306 w 1769"/>
                      <a:gd name="T15" fmla="*/ 174 h 791"/>
                      <a:gd name="T16" fmla="*/ 244 w 1769"/>
                      <a:gd name="T17" fmla="*/ 113 h 791"/>
                      <a:gd name="T18" fmla="*/ 128 w 1769"/>
                      <a:gd name="T19" fmla="*/ 58 h 791"/>
                      <a:gd name="T20" fmla="*/ 0 w 1769"/>
                      <a:gd name="T21" fmla="*/ 29 h 791"/>
                      <a:gd name="T22" fmla="*/ 1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626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95 h 504"/>
                      <a:gd name="T2" fmla="*/ 227 w 2736"/>
                      <a:gd name="T3" fmla="*/ 32 h 504"/>
                      <a:gd name="T4" fmla="*/ 467 w 2736"/>
                      <a:gd name="T5" fmla="*/ 4 h 504"/>
                      <a:gd name="T6" fmla="*/ 720 w 2736"/>
                      <a:gd name="T7" fmla="*/ 4 h 504"/>
                      <a:gd name="T8" fmla="*/ 716 w 2736"/>
                      <a:gd name="T9" fmla="*/ 20 h 504"/>
                      <a:gd name="T10" fmla="*/ 464 w 2736"/>
                      <a:gd name="T11" fmla="*/ 20 h 504"/>
                      <a:gd name="T12" fmla="*/ 172 w 2736"/>
                      <a:gd name="T13" fmla="*/ 55 h 504"/>
                      <a:gd name="T14" fmla="*/ 0 w 2736"/>
                      <a:gd name="T15" fmla="*/ 9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88 w 1769"/>
                      <a:gd name="T3" fmla="*/ 10 h 791"/>
                      <a:gd name="T4" fmla="*/ 210 w 1769"/>
                      <a:gd name="T5" fmla="*/ 38 h 791"/>
                      <a:gd name="T6" fmla="*/ 293 w 1769"/>
                      <a:gd name="T7" fmla="*/ 81 h 791"/>
                      <a:gd name="T8" fmla="*/ 319 w 1769"/>
                      <a:gd name="T9" fmla="*/ 114 h 791"/>
                      <a:gd name="T10" fmla="*/ 307 w 1769"/>
                      <a:gd name="T11" fmla="*/ 148 h 791"/>
                      <a:gd name="T12" fmla="*/ 289 w 1769"/>
                      <a:gd name="T13" fmla="*/ 119 h 791"/>
                      <a:gd name="T14" fmla="*/ 252 w 1769"/>
                      <a:gd name="T15" fmla="*/ 85 h 791"/>
                      <a:gd name="T16" fmla="*/ 202 w 1769"/>
                      <a:gd name="T17" fmla="*/ 56 h 791"/>
                      <a:gd name="T18" fmla="*/ 106 w 1769"/>
                      <a:gd name="T19" fmla="*/ 29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626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75 w 2736"/>
                      <a:gd name="T3" fmla="*/ 31 h 504"/>
                      <a:gd name="T4" fmla="*/ 361 w 2736"/>
                      <a:gd name="T5" fmla="*/ 4 h 504"/>
                      <a:gd name="T6" fmla="*/ 556 w 2736"/>
                      <a:gd name="T7" fmla="*/ 4 h 504"/>
                      <a:gd name="T8" fmla="*/ 553 w 2736"/>
                      <a:gd name="T9" fmla="*/ 19 h 504"/>
                      <a:gd name="T10" fmla="*/ 358 w 2736"/>
                      <a:gd name="T11" fmla="*/ 19 h 504"/>
                      <a:gd name="T12" fmla="*/ 133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6 h 791"/>
                      <a:gd name="T6" fmla="*/ 226 w 1769"/>
                      <a:gd name="T7" fmla="*/ 79 h 791"/>
                      <a:gd name="T8" fmla="*/ 246 w 1769"/>
                      <a:gd name="T9" fmla="*/ 111 h 791"/>
                      <a:gd name="T10" fmla="*/ 237 w 1769"/>
                      <a:gd name="T11" fmla="*/ 144 h 791"/>
                      <a:gd name="T12" fmla="*/ 223 w 1769"/>
                      <a:gd name="T13" fmla="*/ 115 h 791"/>
                      <a:gd name="T14" fmla="*/ 195 w 1769"/>
                      <a:gd name="T15" fmla="*/ 83 h 791"/>
                      <a:gd name="T16" fmla="*/ 155 w 1769"/>
                      <a:gd name="T17" fmla="*/ 54 h 791"/>
                      <a:gd name="T18" fmla="*/ 81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626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343 w 2736"/>
                      <a:gd name="T3" fmla="*/ 64 h 504"/>
                      <a:gd name="T4" fmla="*/ 705 w 2736"/>
                      <a:gd name="T5" fmla="*/ 9 h 504"/>
                      <a:gd name="T6" fmla="*/ 1086 w 2736"/>
                      <a:gd name="T7" fmla="*/ 9 h 504"/>
                      <a:gd name="T8" fmla="*/ 1080 w 2736"/>
                      <a:gd name="T9" fmla="*/ 40 h 504"/>
                      <a:gd name="T10" fmla="*/ 701 w 2736"/>
                      <a:gd name="T11" fmla="*/ 40 h 504"/>
                      <a:gd name="T12" fmla="*/ 260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3 w 1769"/>
                      <a:gd name="T3" fmla="*/ 22 h 791"/>
                      <a:gd name="T4" fmla="*/ 316 w 1769"/>
                      <a:gd name="T5" fmla="*/ 77 h 791"/>
                      <a:gd name="T6" fmla="*/ 440 w 1769"/>
                      <a:gd name="T7" fmla="*/ 166 h 791"/>
                      <a:gd name="T8" fmla="*/ 480 w 1769"/>
                      <a:gd name="T9" fmla="*/ 234 h 791"/>
                      <a:gd name="T10" fmla="*/ 462 w 1769"/>
                      <a:gd name="T11" fmla="*/ 302 h 791"/>
                      <a:gd name="T12" fmla="*/ 435 w 1769"/>
                      <a:gd name="T13" fmla="*/ 243 h 791"/>
                      <a:gd name="T14" fmla="*/ 380 w 1769"/>
                      <a:gd name="T15" fmla="*/ 174 h 791"/>
                      <a:gd name="T16" fmla="*/ 303 w 1769"/>
                      <a:gd name="T17" fmla="*/ 113 h 791"/>
                      <a:gd name="T18" fmla="*/ 159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626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239 h 504"/>
                      <a:gd name="T2" fmla="*/ 380 w 2736"/>
                      <a:gd name="T3" fmla="*/ 80 h 504"/>
                      <a:gd name="T4" fmla="*/ 781 w 2736"/>
                      <a:gd name="T5" fmla="*/ 12 h 504"/>
                      <a:gd name="T6" fmla="*/ 1203 w 2736"/>
                      <a:gd name="T7" fmla="*/ 12 h 504"/>
                      <a:gd name="T8" fmla="*/ 1195 w 2736"/>
                      <a:gd name="T9" fmla="*/ 49 h 504"/>
                      <a:gd name="T10" fmla="*/ 776 w 2736"/>
                      <a:gd name="T11" fmla="*/ 49 h 504"/>
                      <a:gd name="T12" fmla="*/ 288 w 2736"/>
                      <a:gd name="T13" fmla="*/ 138 h 504"/>
                      <a:gd name="T14" fmla="*/ 0 w 2736"/>
                      <a:gd name="T15" fmla="*/ 2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6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47 w 1769"/>
                      <a:gd name="T3" fmla="*/ 27 h 791"/>
                      <a:gd name="T4" fmla="*/ 351 w 1769"/>
                      <a:gd name="T5" fmla="*/ 95 h 791"/>
                      <a:gd name="T6" fmla="*/ 488 w 1769"/>
                      <a:gd name="T7" fmla="*/ 205 h 791"/>
                      <a:gd name="T8" fmla="*/ 532 w 1769"/>
                      <a:gd name="T9" fmla="*/ 289 h 791"/>
                      <a:gd name="T10" fmla="*/ 512 w 1769"/>
                      <a:gd name="T11" fmla="*/ 373 h 791"/>
                      <a:gd name="T12" fmla="*/ 482 w 1769"/>
                      <a:gd name="T13" fmla="*/ 300 h 791"/>
                      <a:gd name="T14" fmla="*/ 421 w 1769"/>
                      <a:gd name="T15" fmla="*/ 216 h 791"/>
                      <a:gd name="T16" fmla="*/ 336 w 1769"/>
                      <a:gd name="T17" fmla="*/ 141 h 791"/>
                      <a:gd name="T18" fmla="*/ 176 w 1769"/>
                      <a:gd name="T19" fmla="*/ 72 h 791"/>
                      <a:gd name="T20" fmla="*/ 0 w 1769"/>
                      <a:gd name="T21" fmla="*/ 36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8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625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183 h 504"/>
                      <a:gd name="T2" fmla="*/ 348 w 2736"/>
                      <a:gd name="T3" fmla="*/ 61 h 504"/>
                      <a:gd name="T4" fmla="*/ 715 w 2736"/>
                      <a:gd name="T5" fmla="*/ 8 h 504"/>
                      <a:gd name="T6" fmla="*/ 1101 w 2736"/>
                      <a:gd name="T7" fmla="*/ 8 h 504"/>
                      <a:gd name="T8" fmla="*/ 1095 w 2736"/>
                      <a:gd name="T9" fmla="*/ 37 h 504"/>
                      <a:gd name="T10" fmla="*/ 710 w 2736"/>
                      <a:gd name="T11" fmla="*/ 37 h 504"/>
                      <a:gd name="T12" fmla="*/ 263 w 2736"/>
                      <a:gd name="T13" fmla="*/ 106 h 504"/>
                      <a:gd name="T14" fmla="*/ 0 w 2736"/>
                      <a:gd name="T15" fmla="*/ 18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5 w 1769"/>
                      <a:gd name="T3" fmla="*/ 20 h 791"/>
                      <a:gd name="T4" fmla="*/ 321 w 1769"/>
                      <a:gd name="T5" fmla="*/ 72 h 791"/>
                      <a:gd name="T6" fmla="*/ 447 w 1769"/>
                      <a:gd name="T7" fmla="*/ 156 h 791"/>
                      <a:gd name="T8" fmla="*/ 487 w 1769"/>
                      <a:gd name="T9" fmla="*/ 220 h 791"/>
                      <a:gd name="T10" fmla="*/ 469 w 1769"/>
                      <a:gd name="T11" fmla="*/ 285 h 791"/>
                      <a:gd name="T12" fmla="*/ 441 w 1769"/>
                      <a:gd name="T13" fmla="*/ 229 h 791"/>
                      <a:gd name="T14" fmla="*/ 386 w 1769"/>
                      <a:gd name="T15" fmla="*/ 164 h 791"/>
                      <a:gd name="T16" fmla="*/ 308 w 1769"/>
                      <a:gd name="T17" fmla="*/ 107 h 791"/>
                      <a:gd name="T18" fmla="*/ 161 w 1769"/>
                      <a:gd name="T19" fmla="*/ 55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625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223 h 504"/>
                      <a:gd name="T2" fmla="*/ 325 w 2736"/>
                      <a:gd name="T3" fmla="*/ 74 h 504"/>
                      <a:gd name="T4" fmla="*/ 667 w 2736"/>
                      <a:gd name="T5" fmla="*/ 11 h 504"/>
                      <a:gd name="T6" fmla="*/ 1028 w 2736"/>
                      <a:gd name="T7" fmla="*/ 11 h 504"/>
                      <a:gd name="T8" fmla="*/ 1022 w 2736"/>
                      <a:gd name="T9" fmla="*/ 45 h 504"/>
                      <a:gd name="T10" fmla="*/ 663 w 2736"/>
                      <a:gd name="T11" fmla="*/ 45 h 504"/>
                      <a:gd name="T12" fmla="*/ 246 w 2736"/>
                      <a:gd name="T13" fmla="*/ 129 h 504"/>
                      <a:gd name="T14" fmla="*/ 0 w 2736"/>
                      <a:gd name="T15" fmla="*/ 2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6 w 1769"/>
                      <a:gd name="T3" fmla="*/ 25 h 791"/>
                      <a:gd name="T4" fmla="*/ 300 w 1769"/>
                      <a:gd name="T5" fmla="*/ 88 h 791"/>
                      <a:gd name="T6" fmla="*/ 418 w 1769"/>
                      <a:gd name="T7" fmla="*/ 191 h 791"/>
                      <a:gd name="T8" fmla="*/ 455 w 1769"/>
                      <a:gd name="T9" fmla="*/ 269 h 791"/>
                      <a:gd name="T10" fmla="*/ 438 w 1769"/>
                      <a:gd name="T11" fmla="*/ 348 h 791"/>
                      <a:gd name="T12" fmla="*/ 412 w 1769"/>
                      <a:gd name="T13" fmla="*/ 279 h 791"/>
                      <a:gd name="T14" fmla="*/ 360 w 1769"/>
                      <a:gd name="T15" fmla="*/ 201 h 791"/>
                      <a:gd name="T16" fmla="*/ 288 w 1769"/>
                      <a:gd name="T17" fmla="*/ 131 h 791"/>
                      <a:gd name="T18" fmla="*/ 151 w 1769"/>
                      <a:gd name="T19" fmla="*/ 67 h 791"/>
                      <a:gd name="T20" fmla="*/ 0 w 1769"/>
                      <a:gd name="T21" fmla="*/ 34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625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276 w 2736"/>
                      <a:gd name="T3" fmla="*/ 64 h 504"/>
                      <a:gd name="T4" fmla="*/ 566 w 2736"/>
                      <a:gd name="T5" fmla="*/ 9 h 504"/>
                      <a:gd name="T6" fmla="*/ 872 w 2736"/>
                      <a:gd name="T7" fmla="*/ 9 h 504"/>
                      <a:gd name="T8" fmla="*/ 867 w 2736"/>
                      <a:gd name="T9" fmla="*/ 40 h 504"/>
                      <a:gd name="T10" fmla="*/ 562 w 2736"/>
                      <a:gd name="T11" fmla="*/ 40 h 504"/>
                      <a:gd name="T12" fmla="*/ 208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1 w 1769"/>
                      <a:gd name="T1" fmla="*/ 3 h 791"/>
                      <a:gd name="T2" fmla="*/ 107 w 1769"/>
                      <a:gd name="T3" fmla="*/ 22 h 791"/>
                      <a:gd name="T4" fmla="*/ 255 w 1769"/>
                      <a:gd name="T5" fmla="*/ 77 h 791"/>
                      <a:gd name="T6" fmla="*/ 355 w 1769"/>
                      <a:gd name="T7" fmla="*/ 165 h 791"/>
                      <a:gd name="T8" fmla="*/ 387 w 1769"/>
                      <a:gd name="T9" fmla="*/ 232 h 791"/>
                      <a:gd name="T10" fmla="*/ 372 w 1769"/>
                      <a:gd name="T11" fmla="*/ 301 h 791"/>
                      <a:gd name="T12" fmla="*/ 350 w 1769"/>
                      <a:gd name="T13" fmla="*/ 242 h 791"/>
                      <a:gd name="T14" fmla="*/ 306 w 1769"/>
                      <a:gd name="T15" fmla="*/ 174 h 791"/>
                      <a:gd name="T16" fmla="*/ 244 w 1769"/>
                      <a:gd name="T17" fmla="*/ 113 h 791"/>
                      <a:gd name="T18" fmla="*/ 128 w 1769"/>
                      <a:gd name="T19" fmla="*/ 58 h 791"/>
                      <a:gd name="T20" fmla="*/ 0 w 1769"/>
                      <a:gd name="T21" fmla="*/ 29 h 791"/>
                      <a:gd name="T22" fmla="*/ 1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625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95 h 504"/>
                      <a:gd name="T2" fmla="*/ 227 w 2736"/>
                      <a:gd name="T3" fmla="*/ 32 h 504"/>
                      <a:gd name="T4" fmla="*/ 467 w 2736"/>
                      <a:gd name="T5" fmla="*/ 4 h 504"/>
                      <a:gd name="T6" fmla="*/ 720 w 2736"/>
                      <a:gd name="T7" fmla="*/ 4 h 504"/>
                      <a:gd name="T8" fmla="*/ 716 w 2736"/>
                      <a:gd name="T9" fmla="*/ 20 h 504"/>
                      <a:gd name="T10" fmla="*/ 464 w 2736"/>
                      <a:gd name="T11" fmla="*/ 20 h 504"/>
                      <a:gd name="T12" fmla="*/ 172 w 2736"/>
                      <a:gd name="T13" fmla="*/ 55 h 504"/>
                      <a:gd name="T14" fmla="*/ 0 w 2736"/>
                      <a:gd name="T15" fmla="*/ 9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88 w 1769"/>
                      <a:gd name="T3" fmla="*/ 10 h 791"/>
                      <a:gd name="T4" fmla="*/ 210 w 1769"/>
                      <a:gd name="T5" fmla="*/ 38 h 791"/>
                      <a:gd name="T6" fmla="*/ 293 w 1769"/>
                      <a:gd name="T7" fmla="*/ 81 h 791"/>
                      <a:gd name="T8" fmla="*/ 319 w 1769"/>
                      <a:gd name="T9" fmla="*/ 114 h 791"/>
                      <a:gd name="T10" fmla="*/ 307 w 1769"/>
                      <a:gd name="T11" fmla="*/ 148 h 791"/>
                      <a:gd name="T12" fmla="*/ 289 w 1769"/>
                      <a:gd name="T13" fmla="*/ 119 h 791"/>
                      <a:gd name="T14" fmla="*/ 252 w 1769"/>
                      <a:gd name="T15" fmla="*/ 85 h 791"/>
                      <a:gd name="T16" fmla="*/ 202 w 1769"/>
                      <a:gd name="T17" fmla="*/ 56 h 791"/>
                      <a:gd name="T18" fmla="*/ 106 w 1769"/>
                      <a:gd name="T19" fmla="*/ 29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625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75 w 2736"/>
                      <a:gd name="T3" fmla="*/ 31 h 504"/>
                      <a:gd name="T4" fmla="*/ 361 w 2736"/>
                      <a:gd name="T5" fmla="*/ 4 h 504"/>
                      <a:gd name="T6" fmla="*/ 556 w 2736"/>
                      <a:gd name="T7" fmla="*/ 4 h 504"/>
                      <a:gd name="T8" fmla="*/ 553 w 2736"/>
                      <a:gd name="T9" fmla="*/ 19 h 504"/>
                      <a:gd name="T10" fmla="*/ 358 w 2736"/>
                      <a:gd name="T11" fmla="*/ 19 h 504"/>
                      <a:gd name="T12" fmla="*/ 133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5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6 h 791"/>
                      <a:gd name="T6" fmla="*/ 226 w 1769"/>
                      <a:gd name="T7" fmla="*/ 79 h 791"/>
                      <a:gd name="T8" fmla="*/ 246 w 1769"/>
                      <a:gd name="T9" fmla="*/ 111 h 791"/>
                      <a:gd name="T10" fmla="*/ 237 w 1769"/>
                      <a:gd name="T11" fmla="*/ 144 h 791"/>
                      <a:gd name="T12" fmla="*/ 223 w 1769"/>
                      <a:gd name="T13" fmla="*/ 115 h 791"/>
                      <a:gd name="T14" fmla="*/ 195 w 1769"/>
                      <a:gd name="T15" fmla="*/ 83 h 791"/>
                      <a:gd name="T16" fmla="*/ 155 w 1769"/>
                      <a:gd name="T17" fmla="*/ 54 h 791"/>
                      <a:gd name="T18" fmla="*/ 81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624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75 w 2736"/>
                      <a:gd name="T3" fmla="*/ 31 h 504"/>
                      <a:gd name="T4" fmla="*/ 361 w 2736"/>
                      <a:gd name="T5" fmla="*/ 4 h 504"/>
                      <a:gd name="T6" fmla="*/ 556 w 2736"/>
                      <a:gd name="T7" fmla="*/ 4 h 504"/>
                      <a:gd name="T8" fmla="*/ 553 w 2736"/>
                      <a:gd name="T9" fmla="*/ 19 h 504"/>
                      <a:gd name="T10" fmla="*/ 358 w 2736"/>
                      <a:gd name="T11" fmla="*/ 19 h 504"/>
                      <a:gd name="T12" fmla="*/ 133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4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6 h 791"/>
                      <a:gd name="T6" fmla="*/ 226 w 1769"/>
                      <a:gd name="T7" fmla="*/ 79 h 791"/>
                      <a:gd name="T8" fmla="*/ 246 w 1769"/>
                      <a:gd name="T9" fmla="*/ 111 h 791"/>
                      <a:gd name="T10" fmla="*/ 237 w 1769"/>
                      <a:gd name="T11" fmla="*/ 144 h 791"/>
                      <a:gd name="T12" fmla="*/ 223 w 1769"/>
                      <a:gd name="T13" fmla="*/ 115 h 791"/>
                      <a:gd name="T14" fmla="*/ 195 w 1769"/>
                      <a:gd name="T15" fmla="*/ 83 h 791"/>
                      <a:gd name="T16" fmla="*/ 155 w 1769"/>
                      <a:gd name="T17" fmla="*/ 54 h 791"/>
                      <a:gd name="T18" fmla="*/ 81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624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27 w 2736"/>
                      <a:gd name="T3" fmla="*/ 5 h 504"/>
                      <a:gd name="T4" fmla="*/ 56 w 2736"/>
                      <a:gd name="T5" fmla="*/ 1 h 504"/>
                      <a:gd name="T6" fmla="*/ 86 w 2736"/>
                      <a:gd name="T7" fmla="*/ 1 h 504"/>
                      <a:gd name="T8" fmla="*/ 85 w 2736"/>
                      <a:gd name="T9" fmla="*/ 3 h 504"/>
                      <a:gd name="T10" fmla="*/ 55 w 2736"/>
                      <a:gd name="T11" fmla="*/ 3 h 504"/>
                      <a:gd name="T12" fmla="*/ 21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4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0 w 1769"/>
                      <a:gd name="T3" fmla="*/ 2 h 791"/>
                      <a:gd name="T4" fmla="*/ 25 w 1769"/>
                      <a:gd name="T5" fmla="*/ 6 h 791"/>
                      <a:gd name="T6" fmla="*/ 35 w 1769"/>
                      <a:gd name="T7" fmla="*/ 12 h 791"/>
                      <a:gd name="T8" fmla="*/ 38 w 1769"/>
                      <a:gd name="T9" fmla="*/ 17 h 791"/>
                      <a:gd name="T10" fmla="*/ 36 w 1769"/>
                      <a:gd name="T11" fmla="*/ 22 h 791"/>
                      <a:gd name="T12" fmla="*/ 34 w 1769"/>
                      <a:gd name="T13" fmla="*/ 18 h 791"/>
                      <a:gd name="T14" fmla="*/ 30 w 1769"/>
                      <a:gd name="T15" fmla="*/ 13 h 791"/>
                      <a:gd name="T16" fmla="*/ 24 w 1769"/>
                      <a:gd name="T17" fmla="*/ 8 h 791"/>
                      <a:gd name="T18" fmla="*/ 12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624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28 w 2736"/>
                      <a:gd name="T3" fmla="*/ 5 h 504"/>
                      <a:gd name="T4" fmla="*/ 57 w 2736"/>
                      <a:gd name="T5" fmla="*/ 1 h 504"/>
                      <a:gd name="T6" fmla="*/ 88 w 2736"/>
                      <a:gd name="T7" fmla="*/ 1 h 504"/>
                      <a:gd name="T8" fmla="*/ 88 w 2736"/>
                      <a:gd name="T9" fmla="*/ 3 h 504"/>
                      <a:gd name="T10" fmla="*/ 57 w 2736"/>
                      <a:gd name="T11" fmla="*/ 3 h 504"/>
                      <a:gd name="T12" fmla="*/ 21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4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1 w 1769"/>
                      <a:gd name="T3" fmla="*/ 2 h 791"/>
                      <a:gd name="T4" fmla="*/ 26 w 1769"/>
                      <a:gd name="T5" fmla="*/ 6 h 791"/>
                      <a:gd name="T6" fmla="*/ 36 w 1769"/>
                      <a:gd name="T7" fmla="*/ 12 h 791"/>
                      <a:gd name="T8" fmla="*/ 39 w 1769"/>
                      <a:gd name="T9" fmla="*/ 17 h 791"/>
                      <a:gd name="T10" fmla="*/ 38 w 1769"/>
                      <a:gd name="T11" fmla="*/ 22 h 791"/>
                      <a:gd name="T12" fmla="*/ 35 w 1769"/>
                      <a:gd name="T13" fmla="*/ 18 h 791"/>
                      <a:gd name="T14" fmla="*/ 31 w 1769"/>
                      <a:gd name="T15" fmla="*/ 13 h 791"/>
                      <a:gd name="T16" fmla="*/ 25 w 1769"/>
                      <a:gd name="T17" fmla="*/ 8 h 791"/>
                      <a:gd name="T18" fmla="*/ 13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624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40 w 2736"/>
                      <a:gd name="T3" fmla="*/ 31 h 504"/>
                      <a:gd name="T4" fmla="*/ 287 w 2736"/>
                      <a:gd name="T5" fmla="*/ 4 h 504"/>
                      <a:gd name="T6" fmla="*/ 442 w 2736"/>
                      <a:gd name="T7" fmla="*/ 4 h 504"/>
                      <a:gd name="T8" fmla="*/ 440 w 2736"/>
                      <a:gd name="T9" fmla="*/ 19 h 504"/>
                      <a:gd name="T10" fmla="*/ 285 w 2736"/>
                      <a:gd name="T11" fmla="*/ 19 h 504"/>
                      <a:gd name="T12" fmla="*/ 106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4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4 w 1769"/>
                      <a:gd name="T3" fmla="*/ 10 h 791"/>
                      <a:gd name="T4" fmla="*/ 129 w 1769"/>
                      <a:gd name="T5" fmla="*/ 36 h 791"/>
                      <a:gd name="T6" fmla="*/ 180 w 1769"/>
                      <a:gd name="T7" fmla="*/ 79 h 791"/>
                      <a:gd name="T8" fmla="*/ 196 w 1769"/>
                      <a:gd name="T9" fmla="*/ 111 h 791"/>
                      <a:gd name="T10" fmla="*/ 188 w 1769"/>
                      <a:gd name="T11" fmla="*/ 144 h 791"/>
                      <a:gd name="T12" fmla="*/ 177 w 1769"/>
                      <a:gd name="T13" fmla="*/ 115 h 791"/>
                      <a:gd name="T14" fmla="*/ 155 w 1769"/>
                      <a:gd name="T15" fmla="*/ 83 h 791"/>
                      <a:gd name="T16" fmla="*/ 124 w 1769"/>
                      <a:gd name="T17" fmla="*/ 54 h 791"/>
                      <a:gd name="T18" fmla="*/ 65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624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30 w 2736"/>
                      <a:gd name="T3" fmla="*/ 31 h 504"/>
                      <a:gd name="T4" fmla="*/ 267 w 2736"/>
                      <a:gd name="T5" fmla="*/ 4 h 504"/>
                      <a:gd name="T6" fmla="*/ 411 w 2736"/>
                      <a:gd name="T7" fmla="*/ 4 h 504"/>
                      <a:gd name="T8" fmla="*/ 409 w 2736"/>
                      <a:gd name="T9" fmla="*/ 19 h 504"/>
                      <a:gd name="T10" fmla="*/ 265 w 2736"/>
                      <a:gd name="T11" fmla="*/ 19 h 504"/>
                      <a:gd name="T12" fmla="*/ 98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4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0 w 1769"/>
                      <a:gd name="T3" fmla="*/ 10 h 791"/>
                      <a:gd name="T4" fmla="*/ 120 w 1769"/>
                      <a:gd name="T5" fmla="*/ 36 h 791"/>
                      <a:gd name="T6" fmla="*/ 167 w 1769"/>
                      <a:gd name="T7" fmla="*/ 79 h 791"/>
                      <a:gd name="T8" fmla="*/ 182 w 1769"/>
                      <a:gd name="T9" fmla="*/ 111 h 791"/>
                      <a:gd name="T10" fmla="*/ 175 w 1769"/>
                      <a:gd name="T11" fmla="*/ 144 h 791"/>
                      <a:gd name="T12" fmla="*/ 165 w 1769"/>
                      <a:gd name="T13" fmla="*/ 115 h 791"/>
                      <a:gd name="T14" fmla="*/ 144 w 1769"/>
                      <a:gd name="T15" fmla="*/ 83 h 791"/>
                      <a:gd name="T16" fmla="*/ 115 w 1769"/>
                      <a:gd name="T17" fmla="*/ 54 h 791"/>
                      <a:gd name="T18" fmla="*/ 60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19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623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75 w 2736"/>
                      <a:gd name="T3" fmla="*/ 31 h 504"/>
                      <a:gd name="T4" fmla="*/ 361 w 2736"/>
                      <a:gd name="T5" fmla="*/ 4 h 504"/>
                      <a:gd name="T6" fmla="*/ 556 w 2736"/>
                      <a:gd name="T7" fmla="*/ 4 h 504"/>
                      <a:gd name="T8" fmla="*/ 553 w 2736"/>
                      <a:gd name="T9" fmla="*/ 19 h 504"/>
                      <a:gd name="T10" fmla="*/ 358 w 2736"/>
                      <a:gd name="T11" fmla="*/ 19 h 504"/>
                      <a:gd name="T12" fmla="*/ 133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3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6 h 791"/>
                      <a:gd name="T6" fmla="*/ 226 w 1769"/>
                      <a:gd name="T7" fmla="*/ 79 h 791"/>
                      <a:gd name="T8" fmla="*/ 246 w 1769"/>
                      <a:gd name="T9" fmla="*/ 111 h 791"/>
                      <a:gd name="T10" fmla="*/ 237 w 1769"/>
                      <a:gd name="T11" fmla="*/ 144 h 791"/>
                      <a:gd name="T12" fmla="*/ 223 w 1769"/>
                      <a:gd name="T13" fmla="*/ 115 h 791"/>
                      <a:gd name="T14" fmla="*/ 195 w 1769"/>
                      <a:gd name="T15" fmla="*/ 83 h 791"/>
                      <a:gd name="T16" fmla="*/ 155 w 1769"/>
                      <a:gd name="T17" fmla="*/ 54 h 791"/>
                      <a:gd name="T18" fmla="*/ 81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623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92 h 504"/>
                      <a:gd name="T2" fmla="*/ 175 w 2736"/>
                      <a:gd name="T3" fmla="*/ 31 h 504"/>
                      <a:gd name="T4" fmla="*/ 361 w 2736"/>
                      <a:gd name="T5" fmla="*/ 4 h 504"/>
                      <a:gd name="T6" fmla="*/ 556 w 2736"/>
                      <a:gd name="T7" fmla="*/ 4 h 504"/>
                      <a:gd name="T8" fmla="*/ 553 w 2736"/>
                      <a:gd name="T9" fmla="*/ 19 h 504"/>
                      <a:gd name="T10" fmla="*/ 358 w 2736"/>
                      <a:gd name="T11" fmla="*/ 19 h 504"/>
                      <a:gd name="T12" fmla="*/ 133 w 2736"/>
                      <a:gd name="T13" fmla="*/ 53 h 504"/>
                      <a:gd name="T14" fmla="*/ 0 w 2736"/>
                      <a:gd name="T15" fmla="*/ 9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3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68 w 1769"/>
                      <a:gd name="T3" fmla="*/ 10 h 791"/>
                      <a:gd name="T4" fmla="*/ 162 w 1769"/>
                      <a:gd name="T5" fmla="*/ 36 h 791"/>
                      <a:gd name="T6" fmla="*/ 226 w 1769"/>
                      <a:gd name="T7" fmla="*/ 79 h 791"/>
                      <a:gd name="T8" fmla="*/ 246 w 1769"/>
                      <a:gd name="T9" fmla="*/ 111 h 791"/>
                      <a:gd name="T10" fmla="*/ 237 w 1769"/>
                      <a:gd name="T11" fmla="*/ 144 h 791"/>
                      <a:gd name="T12" fmla="*/ 223 w 1769"/>
                      <a:gd name="T13" fmla="*/ 115 h 791"/>
                      <a:gd name="T14" fmla="*/ 195 w 1769"/>
                      <a:gd name="T15" fmla="*/ 83 h 791"/>
                      <a:gd name="T16" fmla="*/ 155 w 1769"/>
                      <a:gd name="T17" fmla="*/ 54 h 791"/>
                      <a:gd name="T18" fmla="*/ 81 w 1769"/>
                      <a:gd name="T19" fmla="*/ 28 h 791"/>
                      <a:gd name="T20" fmla="*/ 0 w 1769"/>
                      <a:gd name="T21" fmla="*/ 14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20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6 h 504"/>
                    <a:gd name="T2" fmla="*/ 19 w 2736"/>
                    <a:gd name="T3" fmla="*/ 2 h 504"/>
                    <a:gd name="T4" fmla="*/ 39 w 2736"/>
                    <a:gd name="T5" fmla="*/ 0 h 504"/>
                    <a:gd name="T6" fmla="*/ 59 w 2736"/>
                    <a:gd name="T7" fmla="*/ 0 h 504"/>
                    <a:gd name="T8" fmla="*/ 59 w 2736"/>
                    <a:gd name="T9" fmla="*/ 1 h 504"/>
                    <a:gd name="T10" fmla="*/ 38 w 2736"/>
                    <a:gd name="T11" fmla="*/ 1 h 504"/>
                    <a:gd name="T12" fmla="*/ 14 w 2736"/>
                    <a:gd name="T13" fmla="*/ 4 h 504"/>
                    <a:gd name="T14" fmla="*/ 0 w 2736"/>
                    <a:gd name="T15" fmla="*/ 6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0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7 w 1769"/>
                    <a:gd name="T3" fmla="*/ 1 h 791"/>
                    <a:gd name="T4" fmla="*/ 17 w 1769"/>
                    <a:gd name="T5" fmla="*/ 3 h 791"/>
                    <a:gd name="T6" fmla="*/ 24 w 1769"/>
                    <a:gd name="T7" fmla="*/ 6 h 791"/>
                    <a:gd name="T8" fmla="*/ 26 w 1769"/>
                    <a:gd name="T9" fmla="*/ 8 h 791"/>
                    <a:gd name="T10" fmla="*/ 25 w 1769"/>
                    <a:gd name="T11" fmla="*/ 10 h 791"/>
                    <a:gd name="T12" fmla="*/ 24 w 1769"/>
                    <a:gd name="T13" fmla="*/ 8 h 791"/>
                    <a:gd name="T14" fmla="*/ 21 w 1769"/>
                    <a:gd name="T15" fmla="*/ 6 h 791"/>
                    <a:gd name="T16" fmla="*/ 16 w 1769"/>
                    <a:gd name="T17" fmla="*/ 4 h 791"/>
                    <a:gd name="T18" fmla="*/ 9 w 1769"/>
                    <a:gd name="T19" fmla="*/ 2 h 791"/>
                    <a:gd name="T20" fmla="*/ 0 w 1769"/>
                    <a:gd name="T21" fmla="*/ 1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620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623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67 h 504"/>
                      <a:gd name="T2" fmla="*/ 130 w 2736"/>
                      <a:gd name="T3" fmla="*/ 22 h 504"/>
                      <a:gd name="T4" fmla="*/ 267 w 2736"/>
                      <a:gd name="T5" fmla="*/ 3 h 504"/>
                      <a:gd name="T6" fmla="*/ 412 w 2736"/>
                      <a:gd name="T7" fmla="*/ 3 h 504"/>
                      <a:gd name="T8" fmla="*/ 410 w 2736"/>
                      <a:gd name="T9" fmla="*/ 14 h 504"/>
                      <a:gd name="T10" fmla="*/ 266 w 2736"/>
                      <a:gd name="T11" fmla="*/ 14 h 504"/>
                      <a:gd name="T12" fmla="*/ 99 w 2736"/>
                      <a:gd name="T13" fmla="*/ 39 h 504"/>
                      <a:gd name="T14" fmla="*/ 0 w 2736"/>
                      <a:gd name="T15" fmla="*/ 6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3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50 w 1769"/>
                      <a:gd name="T3" fmla="*/ 7 h 791"/>
                      <a:gd name="T4" fmla="*/ 120 w 1769"/>
                      <a:gd name="T5" fmla="*/ 27 h 791"/>
                      <a:gd name="T6" fmla="*/ 167 w 1769"/>
                      <a:gd name="T7" fmla="*/ 58 h 791"/>
                      <a:gd name="T8" fmla="*/ 182 w 1769"/>
                      <a:gd name="T9" fmla="*/ 81 h 791"/>
                      <a:gd name="T10" fmla="*/ 175 w 1769"/>
                      <a:gd name="T11" fmla="*/ 105 h 791"/>
                      <a:gd name="T12" fmla="*/ 165 w 1769"/>
                      <a:gd name="T13" fmla="*/ 84 h 791"/>
                      <a:gd name="T14" fmla="*/ 144 w 1769"/>
                      <a:gd name="T15" fmla="*/ 61 h 791"/>
                      <a:gd name="T16" fmla="*/ 115 w 1769"/>
                      <a:gd name="T17" fmla="*/ 39 h 791"/>
                      <a:gd name="T18" fmla="*/ 60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623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145 h 504"/>
                      <a:gd name="T2" fmla="*/ 154 w 2736"/>
                      <a:gd name="T3" fmla="*/ 48 h 504"/>
                      <a:gd name="T4" fmla="*/ 317 w 2736"/>
                      <a:gd name="T5" fmla="*/ 7 h 504"/>
                      <a:gd name="T6" fmla="*/ 488 w 2736"/>
                      <a:gd name="T7" fmla="*/ 7 h 504"/>
                      <a:gd name="T8" fmla="*/ 485 w 2736"/>
                      <a:gd name="T9" fmla="*/ 29 h 504"/>
                      <a:gd name="T10" fmla="*/ 315 w 2736"/>
                      <a:gd name="T11" fmla="*/ 29 h 504"/>
                      <a:gd name="T12" fmla="*/ 117 w 2736"/>
                      <a:gd name="T13" fmla="*/ 84 h 504"/>
                      <a:gd name="T14" fmla="*/ 0 w 2736"/>
                      <a:gd name="T15" fmla="*/ 14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3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60 w 1769"/>
                      <a:gd name="T3" fmla="*/ 16 h 791"/>
                      <a:gd name="T4" fmla="*/ 142 w 1769"/>
                      <a:gd name="T5" fmla="*/ 57 h 791"/>
                      <a:gd name="T6" fmla="*/ 198 w 1769"/>
                      <a:gd name="T7" fmla="*/ 124 h 791"/>
                      <a:gd name="T8" fmla="*/ 216 w 1769"/>
                      <a:gd name="T9" fmla="*/ 174 h 791"/>
                      <a:gd name="T10" fmla="*/ 207 w 1769"/>
                      <a:gd name="T11" fmla="*/ 225 h 791"/>
                      <a:gd name="T12" fmla="*/ 195 w 1769"/>
                      <a:gd name="T13" fmla="*/ 181 h 791"/>
                      <a:gd name="T14" fmla="*/ 171 w 1769"/>
                      <a:gd name="T15" fmla="*/ 130 h 791"/>
                      <a:gd name="T16" fmla="*/ 136 w 1769"/>
                      <a:gd name="T17" fmla="*/ 84 h 791"/>
                      <a:gd name="T18" fmla="*/ 71 w 1769"/>
                      <a:gd name="T19" fmla="*/ 43 h 791"/>
                      <a:gd name="T20" fmla="*/ 0 w 1769"/>
                      <a:gd name="T21" fmla="*/ 22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623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15 h 504"/>
                      <a:gd name="T2" fmla="*/ 105 w 2736"/>
                      <a:gd name="T3" fmla="*/ 5 h 504"/>
                      <a:gd name="T4" fmla="*/ 216 w 2736"/>
                      <a:gd name="T5" fmla="*/ 1 h 504"/>
                      <a:gd name="T6" fmla="*/ 333 w 2736"/>
                      <a:gd name="T7" fmla="*/ 1 h 504"/>
                      <a:gd name="T8" fmla="*/ 331 w 2736"/>
                      <a:gd name="T9" fmla="*/ 3 h 504"/>
                      <a:gd name="T10" fmla="*/ 214 w 2736"/>
                      <a:gd name="T11" fmla="*/ 3 h 504"/>
                      <a:gd name="T12" fmla="*/ 80 w 2736"/>
                      <a:gd name="T13" fmla="*/ 9 h 504"/>
                      <a:gd name="T14" fmla="*/ 0 w 2736"/>
                      <a:gd name="T15" fmla="*/ 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3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1 w 1769"/>
                      <a:gd name="T3" fmla="*/ 2 h 791"/>
                      <a:gd name="T4" fmla="*/ 97 w 1769"/>
                      <a:gd name="T5" fmla="*/ 6 h 791"/>
                      <a:gd name="T6" fmla="*/ 135 w 1769"/>
                      <a:gd name="T7" fmla="*/ 13 h 791"/>
                      <a:gd name="T8" fmla="*/ 147 w 1769"/>
                      <a:gd name="T9" fmla="*/ 18 h 791"/>
                      <a:gd name="T10" fmla="*/ 142 w 1769"/>
                      <a:gd name="T11" fmla="*/ 23 h 791"/>
                      <a:gd name="T12" fmla="*/ 133 w 1769"/>
                      <a:gd name="T13" fmla="*/ 18 h 791"/>
                      <a:gd name="T14" fmla="*/ 116 w 1769"/>
                      <a:gd name="T15" fmla="*/ 13 h 791"/>
                      <a:gd name="T16" fmla="*/ 93 w 1769"/>
                      <a:gd name="T17" fmla="*/ 9 h 791"/>
                      <a:gd name="T18" fmla="*/ 49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622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343 w 2736"/>
                      <a:gd name="T3" fmla="*/ 64 h 504"/>
                      <a:gd name="T4" fmla="*/ 705 w 2736"/>
                      <a:gd name="T5" fmla="*/ 9 h 504"/>
                      <a:gd name="T6" fmla="*/ 1086 w 2736"/>
                      <a:gd name="T7" fmla="*/ 9 h 504"/>
                      <a:gd name="T8" fmla="*/ 1080 w 2736"/>
                      <a:gd name="T9" fmla="*/ 40 h 504"/>
                      <a:gd name="T10" fmla="*/ 701 w 2736"/>
                      <a:gd name="T11" fmla="*/ 40 h 504"/>
                      <a:gd name="T12" fmla="*/ 260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2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3 w 1769"/>
                      <a:gd name="T3" fmla="*/ 22 h 791"/>
                      <a:gd name="T4" fmla="*/ 316 w 1769"/>
                      <a:gd name="T5" fmla="*/ 77 h 791"/>
                      <a:gd name="T6" fmla="*/ 440 w 1769"/>
                      <a:gd name="T7" fmla="*/ 166 h 791"/>
                      <a:gd name="T8" fmla="*/ 480 w 1769"/>
                      <a:gd name="T9" fmla="*/ 234 h 791"/>
                      <a:gd name="T10" fmla="*/ 462 w 1769"/>
                      <a:gd name="T11" fmla="*/ 302 h 791"/>
                      <a:gd name="T12" fmla="*/ 435 w 1769"/>
                      <a:gd name="T13" fmla="*/ 243 h 791"/>
                      <a:gd name="T14" fmla="*/ 380 w 1769"/>
                      <a:gd name="T15" fmla="*/ 174 h 791"/>
                      <a:gd name="T16" fmla="*/ 303 w 1769"/>
                      <a:gd name="T17" fmla="*/ 113 h 791"/>
                      <a:gd name="T18" fmla="*/ 159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622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294 w 2736"/>
                      <a:gd name="T3" fmla="*/ 64 h 504"/>
                      <a:gd name="T4" fmla="*/ 603 w 2736"/>
                      <a:gd name="T5" fmla="*/ 9 h 504"/>
                      <a:gd name="T6" fmla="*/ 930 w 2736"/>
                      <a:gd name="T7" fmla="*/ 9 h 504"/>
                      <a:gd name="T8" fmla="*/ 925 w 2736"/>
                      <a:gd name="T9" fmla="*/ 40 h 504"/>
                      <a:gd name="T10" fmla="*/ 599 w 2736"/>
                      <a:gd name="T11" fmla="*/ 40 h 504"/>
                      <a:gd name="T12" fmla="*/ 222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2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1 w 1769"/>
                      <a:gd name="T1" fmla="*/ 3 h 791"/>
                      <a:gd name="T2" fmla="*/ 114 w 1769"/>
                      <a:gd name="T3" fmla="*/ 22 h 791"/>
                      <a:gd name="T4" fmla="*/ 271 w 1769"/>
                      <a:gd name="T5" fmla="*/ 77 h 791"/>
                      <a:gd name="T6" fmla="*/ 377 w 1769"/>
                      <a:gd name="T7" fmla="*/ 166 h 791"/>
                      <a:gd name="T8" fmla="*/ 411 w 1769"/>
                      <a:gd name="T9" fmla="*/ 234 h 791"/>
                      <a:gd name="T10" fmla="*/ 395 w 1769"/>
                      <a:gd name="T11" fmla="*/ 302 h 791"/>
                      <a:gd name="T12" fmla="*/ 372 w 1769"/>
                      <a:gd name="T13" fmla="*/ 243 h 791"/>
                      <a:gd name="T14" fmla="*/ 325 w 1769"/>
                      <a:gd name="T15" fmla="*/ 174 h 791"/>
                      <a:gd name="T16" fmla="*/ 260 w 1769"/>
                      <a:gd name="T17" fmla="*/ 113 h 791"/>
                      <a:gd name="T18" fmla="*/ 136 w 1769"/>
                      <a:gd name="T19" fmla="*/ 58 h 791"/>
                      <a:gd name="T20" fmla="*/ 0 w 1769"/>
                      <a:gd name="T21" fmla="*/ 29 h 791"/>
                      <a:gd name="T22" fmla="*/ 1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622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180 h 504"/>
                      <a:gd name="T2" fmla="*/ 338 w 2736"/>
                      <a:gd name="T3" fmla="*/ 60 h 504"/>
                      <a:gd name="T4" fmla="*/ 695 w 2736"/>
                      <a:gd name="T5" fmla="*/ 8 h 504"/>
                      <a:gd name="T6" fmla="*/ 1070 w 2736"/>
                      <a:gd name="T7" fmla="*/ 8 h 504"/>
                      <a:gd name="T8" fmla="*/ 1064 w 2736"/>
                      <a:gd name="T9" fmla="*/ 37 h 504"/>
                      <a:gd name="T10" fmla="*/ 690 w 2736"/>
                      <a:gd name="T11" fmla="*/ 37 h 504"/>
                      <a:gd name="T12" fmla="*/ 256 w 2736"/>
                      <a:gd name="T13" fmla="*/ 104 h 504"/>
                      <a:gd name="T14" fmla="*/ 0 w 2736"/>
                      <a:gd name="T15" fmla="*/ 18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2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1 w 1769"/>
                      <a:gd name="T3" fmla="*/ 20 h 791"/>
                      <a:gd name="T4" fmla="*/ 311 w 1769"/>
                      <a:gd name="T5" fmla="*/ 72 h 791"/>
                      <a:gd name="T6" fmla="*/ 434 w 1769"/>
                      <a:gd name="T7" fmla="*/ 154 h 791"/>
                      <a:gd name="T8" fmla="*/ 473 w 1769"/>
                      <a:gd name="T9" fmla="*/ 218 h 791"/>
                      <a:gd name="T10" fmla="*/ 455 w 1769"/>
                      <a:gd name="T11" fmla="*/ 282 h 791"/>
                      <a:gd name="T12" fmla="*/ 428 w 1769"/>
                      <a:gd name="T13" fmla="*/ 226 h 791"/>
                      <a:gd name="T14" fmla="*/ 374 w 1769"/>
                      <a:gd name="T15" fmla="*/ 162 h 791"/>
                      <a:gd name="T16" fmla="*/ 299 w 1769"/>
                      <a:gd name="T17" fmla="*/ 106 h 791"/>
                      <a:gd name="T18" fmla="*/ 157 w 1769"/>
                      <a:gd name="T19" fmla="*/ 54 h 791"/>
                      <a:gd name="T20" fmla="*/ 0 w 1769"/>
                      <a:gd name="T21" fmla="*/ 27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0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622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193 h 504"/>
                      <a:gd name="T2" fmla="*/ 343 w 2736"/>
                      <a:gd name="T3" fmla="*/ 64 h 504"/>
                      <a:gd name="T4" fmla="*/ 705 w 2736"/>
                      <a:gd name="T5" fmla="*/ 9 h 504"/>
                      <a:gd name="T6" fmla="*/ 1086 w 2736"/>
                      <a:gd name="T7" fmla="*/ 9 h 504"/>
                      <a:gd name="T8" fmla="*/ 1080 w 2736"/>
                      <a:gd name="T9" fmla="*/ 40 h 504"/>
                      <a:gd name="T10" fmla="*/ 701 w 2736"/>
                      <a:gd name="T11" fmla="*/ 40 h 504"/>
                      <a:gd name="T12" fmla="*/ 260 w 2736"/>
                      <a:gd name="T13" fmla="*/ 112 h 504"/>
                      <a:gd name="T14" fmla="*/ 0 w 2736"/>
                      <a:gd name="T15" fmla="*/ 19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2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33 w 1769"/>
                      <a:gd name="T3" fmla="*/ 22 h 791"/>
                      <a:gd name="T4" fmla="*/ 316 w 1769"/>
                      <a:gd name="T5" fmla="*/ 77 h 791"/>
                      <a:gd name="T6" fmla="*/ 440 w 1769"/>
                      <a:gd name="T7" fmla="*/ 166 h 791"/>
                      <a:gd name="T8" fmla="*/ 480 w 1769"/>
                      <a:gd name="T9" fmla="*/ 234 h 791"/>
                      <a:gd name="T10" fmla="*/ 462 w 1769"/>
                      <a:gd name="T11" fmla="*/ 302 h 791"/>
                      <a:gd name="T12" fmla="*/ 435 w 1769"/>
                      <a:gd name="T13" fmla="*/ 243 h 791"/>
                      <a:gd name="T14" fmla="*/ 380 w 1769"/>
                      <a:gd name="T15" fmla="*/ 174 h 791"/>
                      <a:gd name="T16" fmla="*/ 303 w 1769"/>
                      <a:gd name="T17" fmla="*/ 113 h 791"/>
                      <a:gd name="T18" fmla="*/ 159 w 1769"/>
                      <a:gd name="T19" fmla="*/ 58 h 791"/>
                      <a:gd name="T20" fmla="*/ 0 w 1769"/>
                      <a:gd name="T21" fmla="*/ 29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1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622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177 h 504"/>
                      <a:gd name="T2" fmla="*/ 314 w 2736"/>
                      <a:gd name="T3" fmla="*/ 59 h 504"/>
                      <a:gd name="T4" fmla="*/ 646 w 2736"/>
                      <a:gd name="T5" fmla="*/ 8 h 504"/>
                      <a:gd name="T6" fmla="*/ 995 w 2736"/>
                      <a:gd name="T7" fmla="*/ 8 h 504"/>
                      <a:gd name="T8" fmla="*/ 989 w 2736"/>
                      <a:gd name="T9" fmla="*/ 36 h 504"/>
                      <a:gd name="T10" fmla="*/ 642 w 2736"/>
                      <a:gd name="T11" fmla="*/ 36 h 504"/>
                      <a:gd name="T12" fmla="*/ 238 w 2736"/>
                      <a:gd name="T13" fmla="*/ 103 h 504"/>
                      <a:gd name="T14" fmla="*/ 0 w 2736"/>
                      <a:gd name="T15" fmla="*/ 17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2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22 w 1769"/>
                      <a:gd name="T3" fmla="*/ 20 h 791"/>
                      <a:gd name="T4" fmla="*/ 290 w 1769"/>
                      <a:gd name="T5" fmla="*/ 71 h 791"/>
                      <a:gd name="T6" fmla="*/ 403 w 1769"/>
                      <a:gd name="T7" fmla="*/ 152 h 791"/>
                      <a:gd name="T8" fmla="*/ 439 w 1769"/>
                      <a:gd name="T9" fmla="*/ 214 h 791"/>
                      <a:gd name="T10" fmla="*/ 423 w 1769"/>
                      <a:gd name="T11" fmla="*/ 277 h 791"/>
                      <a:gd name="T12" fmla="*/ 398 w 1769"/>
                      <a:gd name="T13" fmla="*/ 222 h 791"/>
                      <a:gd name="T14" fmla="*/ 348 w 1769"/>
                      <a:gd name="T15" fmla="*/ 159 h 791"/>
                      <a:gd name="T16" fmla="*/ 278 w 1769"/>
                      <a:gd name="T17" fmla="*/ 104 h 791"/>
                      <a:gd name="T18" fmla="*/ 146 w 1769"/>
                      <a:gd name="T19" fmla="*/ 53 h 791"/>
                      <a:gd name="T20" fmla="*/ 0 w 1769"/>
                      <a:gd name="T21" fmla="*/ 27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1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621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120 h 504"/>
                      <a:gd name="T2" fmla="*/ 296 w 2736"/>
                      <a:gd name="T3" fmla="*/ 40 h 504"/>
                      <a:gd name="T4" fmla="*/ 608 w 2736"/>
                      <a:gd name="T5" fmla="*/ 6 h 504"/>
                      <a:gd name="T6" fmla="*/ 937 w 2736"/>
                      <a:gd name="T7" fmla="*/ 6 h 504"/>
                      <a:gd name="T8" fmla="*/ 932 w 2736"/>
                      <a:gd name="T9" fmla="*/ 24 h 504"/>
                      <a:gd name="T10" fmla="*/ 604 w 2736"/>
                      <a:gd name="T11" fmla="*/ 24 h 504"/>
                      <a:gd name="T12" fmla="*/ 224 w 2736"/>
                      <a:gd name="T13" fmla="*/ 70 h 504"/>
                      <a:gd name="T14" fmla="*/ 0 w 2736"/>
                      <a:gd name="T15" fmla="*/ 12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1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115 w 1769"/>
                      <a:gd name="T3" fmla="*/ 13 h 791"/>
                      <a:gd name="T4" fmla="*/ 273 w 1769"/>
                      <a:gd name="T5" fmla="*/ 48 h 791"/>
                      <a:gd name="T6" fmla="*/ 380 w 1769"/>
                      <a:gd name="T7" fmla="*/ 103 h 791"/>
                      <a:gd name="T8" fmla="*/ 414 w 1769"/>
                      <a:gd name="T9" fmla="*/ 145 h 791"/>
                      <a:gd name="T10" fmla="*/ 398 w 1769"/>
                      <a:gd name="T11" fmla="*/ 187 h 791"/>
                      <a:gd name="T12" fmla="*/ 375 w 1769"/>
                      <a:gd name="T13" fmla="*/ 150 h 791"/>
                      <a:gd name="T14" fmla="*/ 327 w 1769"/>
                      <a:gd name="T15" fmla="*/ 108 h 791"/>
                      <a:gd name="T16" fmla="*/ 262 w 1769"/>
                      <a:gd name="T17" fmla="*/ 70 h 791"/>
                      <a:gd name="T18" fmla="*/ 137 w 1769"/>
                      <a:gd name="T19" fmla="*/ 36 h 791"/>
                      <a:gd name="T20" fmla="*/ 0 w 1769"/>
                      <a:gd name="T21" fmla="*/ 18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1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621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120 h 504"/>
                      <a:gd name="T2" fmla="*/ 250 w 2736"/>
                      <a:gd name="T3" fmla="*/ 40 h 504"/>
                      <a:gd name="T4" fmla="*/ 513 w 2736"/>
                      <a:gd name="T5" fmla="*/ 6 h 504"/>
                      <a:gd name="T6" fmla="*/ 791 w 2736"/>
                      <a:gd name="T7" fmla="*/ 6 h 504"/>
                      <a:gd name="T8" fmla="*/ 786 w 2736"/>
                      <a:gd name="T9" fmla="*/ 24 h 504"/>
                      <a:gd name="T10" fmla="*/ 510 w 2736"/>
                      <a:gd name="T11" fmla="*/ 24 h 504"/>
                      <a:gd name="T12" fmla="*/ 189 w 2736"/>
                      <a:gd name="T13" fmla="*/ 70 h 504"/>
                      <a:gd name="T14" fmla="*/ 0 w 2736"/>
                      <a:gd name="T15" fmla="*/ 12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1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97 w 1769"/>
                      <a:gd name="T3" fmla="*/ 13 h 791"/>
                      <a:gd name="T4" fmla="*/ 231 w 1769"/>
                      <a:gd name="T5" fmla="*/ 48 h 791"/>
                      <a:gd name="T6" fmla="*/ 321 w 1769"/>
                      <a:gd name="T7" fmla="*/ 103 h 791"/>
                      <a:gd name="T8" fmla="*/ 350 w 1769"/>
                      <a:gd name="T9" fmla="*/ 145 h 791"/>
                      <a:gd name="T10" fmla="*/ 337 w 1769"/>
                      <a:gd name="T11" fmla="*/ 187 h 791"/>
                      <a:gd name="T12" fmla="*/ 317 w 1769"/>
                      <a:gd name="T13" fmla="*/ 150 h 791"/>
                      <a:gd name="T14" fmla="*/ 277 w 1769"/>
                      <a:gd name="T15" fmla="*/ 108 h 791"/>
                      <a:gd name="T16" fmla="*/ 221 w 1769"/>
                      <a:gd name="T17" fmla="*/ 70 h 791"/>
                      <a:gd name="T18" fmla="*/ 116 w 1769"/>
                      <a:gd name="T19" fmla="*/ 36 h 791"/>
                      <a:gd name="T20" fmla="*/ 0 w 1769"/>
                      <a:gd name="T21" fmla="*/ 18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1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621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70 h 504"/>
                      <a:gd name="T2" fmla="*/ 238 w 2736"/>
                      <a:gd name="T3" fmla="*/ 24 h 504"/>
                      <a:gd name="T4" fmla="*/ 490 w 2736"/>
                      <a:gd name="T5" fmla="*/ 3 h 504"/>
                      <a:gd name="T6" fmla="*/ 755 w 2736"/>
                      <a:gd name="T7" fmla="*/ 3 h 504"/>
                      <a:gd name="T8" fmla="*/ 751 w 2736"/>
                      <a:gd name="T9" fmla="*/ 14 h 504"/>
                      <a:gd name="T10" fmla="*/ 486 w 2736"/>
                      <a:gd name="T11" fmla="*/ 14 h 504"/>
                      <a:gd name="T12" fmla="*/ 180 w 2736"/>
                      <a:gd name="T13" fmla="*/ 41 h 504"/>
                      <a:gd name="T14" fmla="*/ 0 w 2736"/>
                      <a:gd name="T15" fmla="*/ 7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21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92 w 1769"/>
                      <a:gd name="T3" fmla="*/ 8 h 791"/>
                      <a:gd name="T4" fmla="*/ 220 w 1769"/>
                      <a:gd name="T5" fmla="*/ 28 h 791"/>
                      <a:gd name="T6" fmla="*/ 306 w 1769"/>
                      <a:gd name="T7" fmla="*/ 60 h 791"/>
                      <a:gd name="T8" fmla="*/ 333 w 1769"/>
                      <a:gd name="T9" fmla="*/ 85 h 791"/>
                      <a:gd name="T10" fmla="*/ 321 w 1769"/>
                      <a:gd name="T11" fmla="*/ 110 h 791"/>
                      <a:gd name="T12" fmla="*/ 302 w 1769"/>
                      <a:gd name="T13" fmla="*/ 88 h 791"/>
                      <a:gd name="T14" fmla="*/ 264 w 1769"/>
                      <a:gd name="T15" fmla="*/ 63 h 791"/>
                      <a:gd name="T16" fmla="*/ 211 w 1769"/>
                      <a:gd name="T17" fmla="*/ 41 h 791"/>
                      <a:gd name="T18" fmla="*/ 110 w 1769"/>
                      <a:gd name="T19" fmla="*/ 21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615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4 h 2368"/>
                  <a:gd name="T2" fmla="*/ 15 w 776"/>
                  <a:gd name="T3" fmla="*/ 1 h 2368"/>
                  <a:gd name="T4" fmla="*/ 6 w 776"/>
                  <a:gd name="T5" fmla="*/ 10 h 2368"/>
                  <a:gd name="T6" fmla="*/ 20 w 776"/>
                  <a:gd name="T7" fmla="*/ 10 h 2368"/>
                  <a:gd name="T8" fmla="*/ 12 w 776"/>
                  <a:gd name="T9" fmla="*/ 18 h 2368"/>
                  <a:gd name="T10" fmla="*/ 23 w 776"/>
                  <a:gd name="T11" fmla="*/ 21 h 2368"/>
                  <a:gd name="T12" fmla="*/ 17 w 776"/>
                  <a:gd name="T13" fmla="*/ 27 h 2368"/>
                  <a:gd name="T14" fmla="*/ 29 w 776"/>
                  <a:gd name="T15" fmla="*/ 30 h 2368"/>
                  <a:gd name="T16" fmla="*/ 23 w 776"/>
                  <a:gd name="T17" fmla="*/ 36 h 2368"/>
                  <a:gd name="T18" fmla="*/ 32 w 776"/>
                  <a:gd name="T19" fmla="*/ 38 h 2368"/>
                  <a:gd name="T20" fmla="*/ 29 w 776"/>
                  <a:gd name="T21" fmla="*/ 44 h 2368"/>
                  <a:gd name="T22" fmla="*/ 35 w 776"/>
                  <a:gd name="T23" fmla="*/ 50 h 2368"/>
                  <a:gd name="T24" fmla="*/ 35 w 776"/>
                  <a:gd name="T25" fmla="*/ 56 h 2368"/>
                  <a:gd name="T26" fmla="*/ 41 w 776"/>
                  <a:gd name="T27" fmla="*/ 64 h 2368"/>
                  <a:gd name="T28" fmla="*/ 38 w 776"/>
                  <a:gd name="T29" fmla="*/ 73 h 2368"/>
                  <a:gd name="T30" fmla="*/ 44 w 776"/>
                  <a:gd name="T31" fmla="*/ 79 h 2368"/>
                  <a:gd name="T32" fmla="*/ 41 w 776"/>
                  <a:gd name="T33" fmla="*/ 87 h 2368"/>
                  <a:gd name="T34" fmla="*/ 44 w 776"/>
                  <a:gd name="T35" fmla="*/ 96 h 2368"/>
                  <a:gd name="T36" fmla="*/ 41 w 776"/>
                  <a:gd name="T37" fmla="*/ 102 h 2368"/>
                  <a:gd name="T38" fmla="*/ 47 w 776"/>
                  <a:gd name="T39" fmla="*/ 110 h 2368"/>
                  <a:gd name="T40" fmla="*/ 44 w 776"/>
                  <a:gd name="T41" fmla="*/ 119 h 2368"/>
                  <a:gd name="T42" fmla="*/ 47 w 776"/>
                  <a:gd name="T43" fmla="*/ 131 h 2368"/>
                  <a:gd name="T44" fmla="*/ 44 w 776"/>
                  <a:gd name="T45" fmla="*/ 133 h 2368"/>
                  <a:gd name="T46" fmla="*/ 47 w 776"/>
                  <a:gd name="T47" fmla="*/ 14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59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8 w 21600"/>
                  <a:gd name="T1" fmla="*/ 0 h 21602"/>
                  <a:gd name="T2" fmla="*/ 32 w 21600"/>
                  <a:gd name="T3" fmla="*/ 38 h 21602"/>
                  <a:gd name="T4" fmla="*/ 0 w 21600"/>
                  <a:gd name="T5" fmla="*/ 37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28 w 36729"/>
                  <a:gd name="T1" fmla="*/ 14 h 21600"/>
                  <a:gd name="T2" fmla="*/ 0 w 36729"/>
                  <a:gd name="T3" fmla="*/ 17 h 21600"/>
                  <a:gd name="T4" fmla="*/ 13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2 h 22305"/>
                  <a:gd name="T2" fmla="*/ 8 w 28940"/>
                  <a:gd name="T3" fmla="*/ 39 h 22305"/>
                  <a:gd name="T4" fmla="*/ 2 w 28940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3 h 22305"/>
                  <a:gd name="T2" fmla="*/ 21 w 30473"/>
                  <a:gd name="T3" fmla="*/ 39 h 22305"/>
                  <a:gd name="T4" fmla="*/ 6 w 30473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7 h 22305"/>
                  <a:gd name="T2" fmla="*/ 25 w 34455"/>
                  <a:gd name="T3" fmla="*/ 39 h 22305"/>
                  <a:gd name="T4" fmla="*/ 9 w 34455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8 h 22305"/>
                  <a:gd name="T2" fmla="*/ 1 w 34812"/>
                  <a:gd name="T3" fmla="*/ 39 h 22305"/>
                  <a:gd name="T4" fmla="*/ 0 w 34812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5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8 h 22305"/>
                  <a:gd name="T2" fmla="*/ 4 w 34812"/>
                  <a:gd name="T3" fmla="*/ 39 h 22305"/>
                  <a:gd name="T4" fmla="*/ 2 w 34812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6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8 h 22305"/>
                  <a:gd name="T2" fmla="*/ 9 w 34812"/>
                  <a:gd name="T3" fmla="*/ 39 h 22305"/>
                  <a:gd name="T4" fmla="*/ 3 w 34812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4 h 2368"/>
                  <a:gd name="T2" fmla="*/ 14 w 776"/>
                  <a:gd name="T3" fmla="*/ 1 h 2368"/>
                  <a:gd name="T4" fmla="*/ 6 w 776"/>
                  <a:gd name="T5" fmla="*/ 10 h 2368"/>
                  <a:gd name="T6" fmla="*/ 20 w 776"/>
                  <a:gd name="T7" fmla="*/ 10 h 2368"/>
                  <a:gd name="T8" fmla="*/ 12 w 776"/>
                  <a:gd name="T9" fmla="*/ 18 h 2368"/>
                  <a:gd name="T10" fmla="*/ 23 w 776"/>
                  <a:gd name="T11" fmla="*/ 21 h 2368"/>
                  <a:gd name="T12" fmla="*/ 17 w 776"/>
                  <a:gd name="T13" fmla="*/ 27 h 2368"/>
                  <a:gd name="T14" fmla="*/ 29 w 776"/>
                  <a:gd name="T15" fmla="*/ 30 h 2368"/>
                  <a:gd name="T16" fmla="*/ 23 w 776"/>
                  <a:gd name="T17" fmla="*/ 36 h 2368"/>
                  <a:gd name="T18" fmla="*/ 32 w 776"/>
                  <a:gd name="T19" fmla="*/ 38 h 2368"/>
                  <a:gd name="T20" fmla="*/ 29 w 776"/>
                  <a:gd name="T21" fmla="*/ 44 h 2368"/>
                  <a:gd name="T22" fmla="*/ 35 w 776"/>
                  <a:gd name="T23" fmla="*/ 50 h 2368"/>
                  <a:gd name="T24" fmla="*/ 35 w 776"/>
                  <a:gd name="T25" fmla="*/ 56 h 2368"/>
                  <a:gd name="T26" fmla="*/ 40 w 776"/>
                  <a:gd name="T27" fmla="*/ 64 h 2368"/>
                  <a:gd name="T28" fmla="*/ 37 w 776"/>
                  <a:gd name="T29" fmla="*/ 73 h 2368"/>
                  <a:gd name="T30" fmla="*/ 43 w 776"/>
                  <a:gd name="T31" fmla="*/ 79 h 2368"/>
                  <a:gd name="T32" fmla="*/ 40 w 776"/>
                  <a:gd name="T33" fmla="*/ 87 h 2368"/>
                  <a:gd name="T34" fmla="*/ 43 w 776"/>
                  <a:gd name="T35" fmla="*/ 96 h 2368"/>
                  <a:gd name="T36" fmla="*/ 40 w 776"/>
                  <a:gd name="T37" fmla="*/ 102 h 2368"/>
                  <a:gd name="T38" fmla="*/ 46 w 776"/>
                  <a:gd name="T39" fmla="*/ 110 h 2368"/>
                  <a:gd name="T40" fmla="*/ 43 w 776"/>
                  <a:gd name="T41" fmla="*/ 119 h 2368"/>
                  <a:gd name="T42" fmla="*/ 46 w 776"/>
                  <a:gd name="T43" fmla="*/ 131 h 2368"/>
                  <a:gd name="T44" fmla="*/ 43 w 776"/>
                  <a:gd name="T45" fmla="*/ 133 h 2368"/>
                  <a:gd name="T46" fmla="*/ 46 w 776"/>
                  <a:gd name="T47" fmla="*/ 14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1 h 2368"/>
                  <a:gd name="T2" fmla="*/ 12 w 776"/>
                  <a:gd name="T3" fmla="*/ 0 h 2368"/>
                  <a:gd name="T4" fmla="*/ 5 w 776"/>
                  <a:gd name="T5" fmla="*/ 3 h 2368"/>
                  <a:gd name="T6" fmla="*/ 17 w 776"/>
                  <a:gd name="T7" fmla="*/ 3 h 2368"/>
                  <a:gd name="T8" fmla="*/ 10 w 776"/>
                  <a:gd name="T9" fmla="*/ 6 h 2368"/>
                  <a:gd name="T10" fmla="*/ 19 w 776"/>
                  <a:gd name="T11" fmla="*/ 7 h 2368"/>
                  <a:gd name="T12" fmla="*/ 14 w 776"/>
                  <a:gd name="T13" fmla="*/ 9 h 2368"/>
                  <a:gd name="T14" fmla="*/ 24 w 776"/>
                  <a:gd name="T15" fmla="*/ 10 h 2368"/>
                  <a:gd name="T16" fmla="*/ 19 w 776"/>
                  <a:gd name="T17" fmla="*/ 11 h 2368"/>
                  <a:gd name="T18" fmla="*/ 26 w 776"/>
                  <a:gd name="T19" fmla="*/ 12 h 2368"/>
                  <a:gd name="T20" fmla="*/ 24 w 776"/>
                  <a:gd name="T21" fmla="*/ 14 h 2368"/>
                  <a:gd name="T22" fmla="*/ 29 w 776"/>
                  <a:gd name="T23" fmla="*/ 16 h 2368"/>
                  <a:gd name="T24" fmla="*/ 29 w 776"/>
                  <a:gd name="T25" fmla="*/ 18 h 2368"/>
                  <a:gd name="T26" fmla="*/ 33 w 776"/>
                  <a:gd name="T27" fmla="*/ 21 h 2368"/>
                  <a:gd name="T28" fmla="*/ 31 w 776"/>
                  <a:gd name="T29" fmla="*/ 23 h 2368"/>
                  <a:gd name="T30" fmla="*/ 36 w 776"/>
                  <a:gd name="T31" fmla="*/ 25 h 2368"/>
                  <a:gd name="T32" fmla="*/ 33 w 776"/>
                  <a:gd name="T33" fmla="*/ 28 h 2368"/>
                  <a:gd name="T34" fmla="*/ 36 w 776"/>
                  <a:gd name="T35" fmla="*/ 31 h 2368"/>
                  <a:gd name="T36" fmla="*/ 33 w 776"/>
                  <a:gd name="T37" fmla="*/ 33 h 2368"/>
                  <a:gd name="T38" fmla="*/ 38 w 776"/>
                  <a:gd name="T39" fmla="*/ 35 h 2368"/>
                  <a:gd name="T40" fmla="*/ 36 w 776"/>
                  <a:gd name="T41" fmla="*/ 38 h 2368"/>
                  <a:gd name="T42" fmla="*/ 38 w 776"/>
                  <a:gd name="T43" fmla="*/ 42 h 2368"/>
                  <a:gd name="T44" fmla="*/ 36 w 776"/>
                  <a:gd name="T45" fmla="*/ 43 h 2368"/>
                  <a:gd name="T46" fmla="*/ 38 w 776"/>
                  <a:gd name="T47" fmla="*/ 4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11 h 22305"/>
                  <a:gd name="T2" fmla="*/ 27 w 36830"/>
                  <a:gd name="T3" fmla="*/ 39 h 22305"/>
                  <a:gd name="T4" fmla="*/ 11 w 36830"/>
                  <a:gd name="T5" fmla="*/ 38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0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18 h 21600"/>
                  <a:gd name="T2" fmla="*/ 16 w 31881"/>
                  <a:gd name="T3" fmla="*/ 8 h 21600"/>
                  <a:gd name="T4" fmla="*/ 9 w 31881"/>
                  <a:gd name="T5" fmla="*/ 38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8 h 21600"/>
                  <a:gd name="T2" fmla="*/ 3 w 31146"/>
                  <a:gd name="T3" fmla="*/ 17 h 21600"/>
                  <a:gd name="T4" fmla="*/ 1 w 31146"/>
                  <a:gd name="T5" fmla="*/ 38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2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4 h 2368"/>
                  <a:gd name="T2" fmla="*/ 72 w 776"/>
                  <a:gd name="T3" fmla="*/ 1 h 2368"/>
                  <a:gd name="T4" fmla="*/ 29 w 776"/>
                  <a:gd name="T5" fmla="*/ 10 h 2368"/>
                  <a:gd name="T6" fmla="*/ 101 w 776"/>
                  <a:gd name="T7" fmla="*/ 10 h 2368"/>
                  <a:gd name="T8" fmla="*/ 58 w 776"/>
                  <a:gd name="T9" fmla="*/ 19 h 2368"/>
                  <a:gd name="T10" fmla="*/ 115 w 776"/>
                  <a:gd name="T11" fmla="*/ 22 h 2368"/>
                  <a:gd name="T12" fmla="*/ 87 w 776"/>
                  <a:gd name="T13" fmla="*/ 28 h 2368"/>
                  <a:gd name="T14" fmla="*/ 144 w 776"/>
                  <a:gd name="T15" fmla="*/ 32 h 2368"/>
                  <a:gd name="T16" fmla="*/ 115 w 776"/>
                  <a:gd name="T17" fmla="*/ 38 h 2368"/>
                  <a:gd name="T18" fmla="*/ 158 w 776"/>
                  <a:gd name="T19" fmla="*/ 41 h 2368"/>
                  <a:gd name="T20" fmla="*/ 144 w 776"/>
                  <a:gd name="T21" fmla="*/ 47 h 2368"/>
                  <a:gd name="T22" fmla="*/ 173 w 776"/>
                  <a:gd name="T23" fmla="*/ 53 h 2368"/>
                  <a:gd name="T24" fmla="*/ 173 w 776"/>
                  <a:gd name="T25" fmla="*/ 59 h 2368"/>
                  <a:gd name="T26" fmla="*/ 202 w 776"/>
                  <a:gd name="T27" fmla="*/ 68 h 2368"/>
                  <a:gd name="T28" fmla="*/ 187 w 776"/>
                  <a:gd name="T29" fmla="*/ 77 h 2368"/>
                  <a:gd name="T30" fmla="*/ 216 w 776"/>
                  <a:gd name="T31" fmla="*/ 83 h 2368"/>
                  <a:gd name="T32" fmla="*/ 202 w 776"/>
                  <a:gd name="T33" fmla="*/ 93 h 2368"/>
                  <a:gd name="T34" fmla="*/ 216 w 776"/>
                  <a:gd name="T35" fmla="*/ 102 h 2368"/>
                  <a:gd name="T36" fmla="*/ 202 w 776"/>
                  <a:gd name="T37" fmla="*/ 108 h 2368"/>
                  <a:gd name="T38" fmla="*/ 231 w 776"/>
                  <a:gd name="T39" fmla="*/ 117 h 2368"/>
                  <a:gd name="T40" fmla="*/ 216 w 776"/>
                  <a:gd name="T41" fmla="*/ 126 h 2368"/>
                  <a:gd name="T42" fmla="*/ 231 w 776"/>
                  <a:gd name="T43" fmla="*/ 138 h 2368"/>
                  <a:gd name="T44" fmla="*/ 216 w 776"/>
                  <a:gd name="T45" fmla="*/ 141 h 2368"/>
                  <a:gd name="T46" fmla="*/ 231 w 776"/>
                  <a:gd name="T47" fmla="*/ 15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4 h 2368"/>
                  <a:gd name="T2" fmla="*/ 30 w 776"/>
                  <a:gd name="T3" fmla="*/ 1 h 2368"/>
                  <a:gd name="T4" fmla="*/ 12 w 776"/>
                  <a:gd name="T5" fmla="*/ 10 h 2368"/>
                  <a:gd name="T6" fmla="*/ 42 w 776"/>
                  <a:gd name="T7" fmla="*/ 10 h 2368"/>
                  <a:gd name="T8" fmla="*/ 24 w 776"/>
                  <a:gd name="T9" fmla="*/ 19 h 2368"/>
                  <a:gd name="T10" fmla="*/ 47 w 776"/>
                  <a:gd name="T11" fmla="*/ 22 h 2368"/>
                  <a:gd name="T12" fmla="*/ 36 w 776"/>
                  <a:gd name="T13" fmla="*/ 29 h 2368"/>
                  <a:gd name="T14" fmla="*/ 59 w 776"/>
                  <a:gd name="T15" fmla="*/ 32 h 2368"/>
                  <a:gd name="T16" fmla="*/ 47 w 776"/>
                  <a:gd name="T17" fmla="*/ 38 h 2368"/>
                  <a:gd name="T18" fmla="*/ 65 w 776"/>
                  <a:gd name="T19" fmla="*/ 41 h 2368"/>
                  <a:gd name="T20" fmla="*/ 59 w 776"/>
                  <a:gd name="T21" fmla="*/ 47 h 2368"/>
                  <a:gd name="T22" fmla="*/ 71 w 776"/>
                  <a:gd name="T23" fmla="*/ 53 h 2368"/>
                  <a:gd name="T24" fmla="*/ 71 w 776"/>
                  <a:gd name="T25" fmla="*/ 59 h 2368"/>
                  <a:gd name="T26" fmla="*/ 83 w 776"/>
                  <a:gd name="T27" fmla="*/ 68 h 2368"/>
                  <a:gd name="T28" fmla="*/ 77 w 776"/>
                  <a:gd name="T29" fmla="*/ 78 h 2368"/>
                  <a:gd name="T30" fmla="*/ 89 w 776"/>
                  <a:gd name="T31" fmla="*/ 84 h 2368"/>
                  <a:gd name="T32" fmla="*/ 83 w 776"/>
                  <a:gd name="T33" fmla="*/ 93 h 2368"/>
                  <a:gd name="T34" fmla="*/ 89 w 776"/>
                  <a:gd name="T35" fmla="*/ 102 h 2368"/>
                  <a:gd name="T36" fmla="*/ 83 w 776"/>
                  <a:gd name="T37" fmla="*/ 108 h 2368"/>
                  <a:gd name="T38" fmla="*/ 95 w 776"/>
                  <a:gd name="T39" fmla="*/ 117 h 2368"/>
                  <a:gd name="T40" fmla="*/ 89 w 776"/>
                  <a:gd name="T41" fmla="*/ 127 h 2368"/>
                  <a:gd name="T42" fmla="*/ 95 w 776"/>
                  <a:gd name="T43" fmla="*/ 139 h 2368"/>
                  <a:gd name="T44" fmla="*/ 89 w 776"/>
                  <a:gd name="T45" fmla="*/ 142 h 2368"/>
                  <a:gd name="T46" fmla="*/ 95 w 776"/>
                  <a:gd name="T47" fmla="*/ 15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4 h 2368"/>
                  <a:gd name="T2" fmla="*/ 11 w 776"/>
                  <a:gd name="T3" fmla="*/ 1 h 2368"/>
                  <a:gd name="T4" fmla="*/ 4 w 776"/>
                  <a:gd name="T5" fmla="*/ 10 h 2368"/>
                  <a:gd name="T6" fmla="*/ 15 w 776"/>
                  <a:gd name="T7" fmla="*/ 10 h 2368"/>
                  <a:gd name="T8" fmla="*/ 9 w 776"/>
                  <a:gd name="T9" fmla="*/ 19 h 2368"/>
                  <a:gd name="T10" fmla="*/ 17 w 776"/>
                  <a:gd name="T11" fmla="*/ 22 h 2368"/>
                  <a:gd name="T12" fmla="*/ 13 w 776"/>
                  <a:gd name="T13" fmla="*/ 28 h 2368"/>
                  <a:gd name="T14" fmla="*/ 21 w 776"/>
                  <a:gd name="T15" fmla="*/ 32 h 2368"/>
                  <a:gd name="T16" fmla="*/ 17 w 776"/>
                  <a:gd name="T17" fmla="*/ 38 h 2368"/>
                  <a:gd name="T18" fmla="*/ 24 w 776"/>
                  <a:gd name="T19" fmla="*/ 41 h 2368"/>
                  <a:gd name="T20" fmla="*/ 21 w 776"/>
                  <a:gd name="T21" fmla="*/ 47 h 2368"/>
                  <a:gd name="T22" fmla="*/ 26 w 776"/>
                  <a:gd name="T23" fmla="*/ 53 h 2368"/>
                  <a:gd name="T24" fmla="*/ 26 w 776"/>
                  <a:gd name="T25" fmla="*/ 59 h 2368"/>
                  <a:gd name="T26" fmla="*/ 30 w 776"/>
                  <a:gd name="T27" fmla="*/ 68 h 2368"/>
                  <a:gd name="T28" fmla="*/ 28 w 776"/>
                  <a:gd name="T29" fmla="*/ 77 h 2368"/>
                  <a:gd name="T30" fmla="*/ 32 w 776"/>
                  <a:gd name="T31" fmla="*/ 83 h 2368"/>
                  <a:gd name="T32" fmla="*/ 30 w 776"/>
                  <a:gd name="T33" fmla="*/ 93 h 2368"/>
                  <a:gd name="T34" fmla="*/ 32 w 776"/>
                  <a:gd name="T35" fmla="*/ 102 h 2368"/>
                  <a:gd name="T36" fmla="*/ 30 w 776"/>
                  <a:gd name="T37" fmla="*/ 108 h 2368"/>
                  <a:gd name="T38" fmla="*/ 34 w 776"/>
                  <a:gd name="T39" fmla="*/ 117 h 2368"/>
                  <a:gd name="T40" fmla="*/ 32 w 776"/>
                  <a:gd name="T41" fmla="*/ 126 h 2368"/>
                  <a:gd name="T42" fmla="*/ 34 w 776"/>
                  <a:gd name="T43" fmla="*/ 138 h 2368"/>
                  <a:gd name="T44" fmla="*/ 32 w 776"/>
                  <a:gd name="T45" fmla="*/ 141 h 2368"/>
                  <a:gd name="T46" fmla="*/ 34 w 776"/>
                  <a:gd name="T47" fmla="*/ 15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5 h 2368"/>
                  <a:gd name="T2" fmla="*/ 62 w 776"/>
                  <a:gd name="T3" fmla="*/ 1 h 2368"/>
                  <a:gd name="T4" fmla="*/ 25 w 776"/>
                  <a:gd name="T5" fmla="*/ 11 h 2368"/>
                  <a:gd name="T6" fmla="*/ 87 w 776"/>
                  <a:gd name="T7" fmla="*/ 11 h 2368"/>
                  <a:gd name="T8" fmla="*/ 50 w 776"/>
                  <a:gd name="T9" fmla="*/ 21 h 2368"/>
                  <a:gd name="T10" fmla="*/ 99 w 776"/>
                  <a:gd name="T11" fmla="*/ 25 h 2368"/>
                  <a:gd name="T12" fmla="*/ 75 w 776"/>
                  <a:gd name="T13" fmla="*/ 32 h 2368"/>
                  <a:gd name="T14" fmla="*/ 124 w 776"/>
                  <a:gd name="T15" fmla="*/ 35 h 2368"/>
                  <a:gd name="T16" fmla="*/ 99 w 776"/>
                  <a:gd name="T17" fmla="*/ 42 h 2368"/>
                  <a:gd name="T18" fmla="*/ 137 w 776"/>
                  <a:gd name="T19" fmla="*/ 45 h 2368"/>
                  <a:gd name="T20" fmla="*/ 124 w 776"/>
                  <a:gd name="T21" fmla="*/ 52 h 2368"/>
                  <a:gd name="T22" fmla="*/ 149 w 776"/>
                  <a:gd name="T23" fmla="*/ 59 h 2368"/>
                  <a:gd name="T24" fmla="*/ 149 w 776"/>
                  <a:gd name="T25" fmla="*/ 65 h 2368"/>
                  <a:gd name="T26" fmla="*/ 174 w 776"/>
                  <a:gd name="T27" fmla="*/ 75 h 2368"/>
                  <a:gd name="T28" fmla="*/ 162 w 776"/>
                  <a:gd name="T29" fmla="*/ 85 h 2368"/>
                  <a:gd name="T30" fmla="*/ 186 w 776"/>
                  <a:gd name="T31" fmla="*/ 92 h 2368"/>
                  <a:gd name="T32" fmla="*/ 174 w 776"/>
                  <a:gd name="T33" fmla="*/ 102 h 2368"/>
                  <a:gd name="T34" fmla="*/ 186 w 776"/>
                  <a:gd name="T35" fmla="*/ 112 h 2368"/>
                  <a:gd name="T36" fmla="*/ 174 w 776"/>
                  <a:gd name="T37" fmla="*/ 119 h 2368"/>
                  <a:gd name="T38" fmla="*/ 199 w 776"/>
                  <a:gd name="T39" fmla="*/ 129 h 2368"/>
                  <a:gd name="T40" fmla="*/ 186 w 776"/>
                  <a:gd name="T41" fmla="*/ 139 h 2368"/>
                  <a:gd name="T42" fmla="*/ 199 w 776"/>
                  <a:gd name="T43" fmla="*/ 153 h 2368"/>
                  <a:gd name="T44" fmla="*/ 186 w 776"/>
                  <a:gd name="T45" fmla="*/ 156 h 2368"/>
                  <a:gd name="T46" fmla="*/ 199 w 776"/>
                  <a:gd name="T47" fmla="*/ 16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2 h 2368"/>
                  <a:gd name="T2" fmla="*/ 141 w 776"/>
                  <a:gd name="T3" fmla="*/ 1 h 2368"/>
                  <a:gd name="T4" fmla="*/ 57 w 776"/>
                  <a:gd name="T5" fmla="*/ 5 h 2368"/>
                  <a:gd name="T6" fmla="*/ 198 w 776"/>
                  <a:gd name="T7" fmla="*/ 5 h 2368"/>
                  <a:gd name="T8" fmla="*/ 113 w 776"/>
                  <a:gd name="T9" fmla="*/ 10 h 2368"/>
                  <a:gd name="T10" fmla="*/ 225 w 776"/>
                  <a:gd name="T11" fmla="*/ 11 h 2368"/>
                  <a:gd name="T12" fmla="*/ 169 w 776"/>
                  <a:gd name="T13" fmla="*/ 14 h 2368"/>
                  <a:gd name="T14" fmla="*/ 282 w 776"/>
                  <a:gd name="T15" fmla="*/ 16 h 2368"/>
                  <a:gd name="T16" fmla="*/ 225 w 776"/>
                  <a:gd name="T17" fmla="*/ 19 h 2368"/>
                  <a:gd name="T18" fmla="*/ 311 w 776"/>
                  <a:gd name="T19" fmla="*/ 20 h 2368"/>
                  <a:gd name="T20" fmla="*/ 282 w 776"/>
                  <a:gd name="T21" fmla="*/ 23 h 2368"/>
                  <a:gd name="T22" fmla="*/ 339 w 776"/>
                  <a:gd name="T23" fmla="*/ 26 h 2368"/>
                  <a:gd name="T24" fmla="*/ 339 w 776"/>
                  <a:gd name="T25" fmla="*/ 29 h 2368"/>
                  <a:gd name="T26" fmla="*/ 395 w 776"/>
                  <a:gd name="T27" fmla="*/ 34 h 2368"/>
                  <a:gd name="T28" fmla="*/ 367 w 776"/>
                  <a:gd name="T29" fmla="*/ 38 h 2368"/>
                  <a:gd name="T30" fmla="*/ 423 w 776"/>
                  <a:gd name="T31" fmla="*/ 41 h 2368"/>
                  <a:gd name="T32" fmla="*/ 395 w 776"/>
                  <a:gd name="T33" fmla="*/ 46 h 2368"/>
                  <a:gd name="T34" fmla="*/ 423 w 776"/>
                  <a:gd name="T35" fmla="*/ 50 h 2368"/>
                  <a:gd name="T36" fmla="*/ 395 w 776"/>
                  <a:gd name="T37" fmla="*/ 53 h 2368"/>
                  <a:gd name="T38" fmla="*/ 452 w 776"/>
                  <a:gd name="T39" fmla="*/ 58 h 2368"/>
                  <a:gd name="T40" fmla="*/ 423 w 776"/>
                  <a:gd name="T41" fmla="*/ 62 h 2368"/>
                  <a:gd name="T42" fmla="*/ 452 w 776"/>
                  <a:gd name="T43" fmla="*/ 68 h 2368"/>
                  <a:gd name="T44" fmla="*/ 423 w 776"/>
                  <a:gd name="T45" fmla="*/ 70 h 2368"/>
                  <a:gd name="T46" fmla="*/ 452 w 776"/>
                  <a:gd name="T47" fmla="*/ 7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4 h 2368"/>
                  <a:gd name="T2" fmla="*/ 27 w 776"/>
                  <a:gd name="T3" fmla="*/ 1 h 2368"/>
                  <a:gd name="T4" fmla="*/ 11 w 776"/>
                  <a:gd name="T5" fmla="*/ 9 h 2368"/>
                  <a:gd name="T6" fmla="*/ 38 w 776"/>
                  <a:gd name="T7" fmla="*/ 9 h 2368"/>
                  <a:gd name="T8" fmla="*/ 21 w 776"/>
                  <a:gd name="T9" fmla="*/ 17 h 2368"/>
                  <a:gd name="T10" fmla="*/ 43 w 776"/>
                  <a:gd name="T11" fmla="*/ 20 h 2368"/>
                  <a:gd name="T12" fmla="*/ 32 w 776"/>
                  <a:gd name="T13" fmla="*/ 25 h 2368"/>
                  <a:gd name="T14" fmla="*/ 54 w 776"/>
                  <a:gd name="T15" fmla="*/ 28 h 2368"/>
                  <a:gd name="T16" fmla="*/ 43 w 776"/>
                  <a:gd name="T17" fmla="*/ 33 h 2368"/>
                  <a:gd name="T18" fmla="*/ 59 w 776"/>
                  <a:gd name="T19" fmla="*/ 36 h 2368"/>
                  <a:gd name="T20" fmla="*/ 54 w 776"/>
                  <a:gd name="T21" fmla="*/ 42 h 2368"/>
                  <a:gd name="T22" fmla="*/ 65 w 776"/>
                  <a:gd name="T23" fmla="*/ 47 h 2368"/>
                  <a:gd name="T24" fmla="*/ 65 w 776"/>
                  <a:gd name="T25" fmla="*/ 52 h 2368"/>
                  <a:gd name="T26" fmla="*/ 75 w 776"/>
                  <a:gd name="T27" fmla="*/ 60 h 2368"/>
                  <a:gd name="T28" fmla="*/ 70 w 776"/>
                  <a:gd name="T29" fmla="*/ 69 h 2368"/>
                  <a:gd name="T30" fmla="*/ 81 w 776"/>
                  <a:gd name="T31" fmla="*/ 74 h 2368"/>
                  <a:gd name="T32" fmla="*/ 75 w 776"/>
                  <a:gd name="T33" fmla="*/ 82 h 2368"/>
                  <a:gd name="T34" fmla="*/ 81 w 776"/>
                  <a:gd name="T35" fmla="*/ 90 h 2368"/>
                  <a:gd name="T36" fmla="*/ 75 w 776"/>
                  <a:gd name="T37" fmla="*/ 96 h 2368"/>
                  <a:gd name="T38" fmla="*/ 86 w 776"/>
                  <a:gd name="T39" fmla="*/ 104 h 2368"/>
                  <a:gd name="T40" fmla="*/ 81 w 776"/>
                  <a:gd name="T41" fmla="*/ 112 h 2368"/>
                  <a:gd name="T42" fmla="*/ 86 w 776"/>
                  <a:gd name="T43" fmla="*/ 122 h 2368"/>
                  <a:gd name="T44" fmla="*/ 81 w 776"/>
                  <a:gd name="T45" fmla="*/ 125 h 2368"/>
                  <a:gd name="T46" fmla="*/ 86 w 776"/>
                  <a:gd name="T47" fmla="*/ 13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1 h 2368"/>
                  <a:gd name="T2" fmla="*/ 12 w 776"/>
                  <a:gd name="T3" fmla="*/ 0 h 2368"/>
                  <a:gd name="T4" fmla="*/ 5 w 776"/>
                  <a:gd name="T5" fmla="*/ 3 h 2368"/>
                  <a:gd name="T6" fmla="*/ 17 w 776"/>
                  <a:gd name="T7" fmla="*/ 3 h 2368"/>
                  <a:gd name="T8" fmla="*/ 10 w 776"/>
                  <a:gd name="T9" fmla="*/ 6 h 2368"/>
                  <a:gd name="T10" fmla="*/ 19 w 776"/>
                  <a:gd name="T11" fmla="*/ 7 h 2368"/>
                  <a:gd name="T12" fmla="*/ 15 w 776"/>
                  <a:gd name="T13" fmla="*/ 9 h 2368"/>
                  <a:gd name="T14" fmla="*/ 24 w 776"/>
                  <a:gd name="T15" fmla="*/ 10 h 2368"/>
                  <a:gd name="T16" fmla="*/ 19 w 776"/>
                  <a:gd name="T17" fmla="*/ 11 h 2368"/>
                  <a:gd name="T18" fmla="*/ 26 w 776"/>
                  <a:gd name="T19" fmla="*/ 12 h 2368"/>
                  <a:gd name="T20" fmla="*/ 24 w 776"/>
                  <a:gd name="T21" fmla="*/ 14 h 2368"/>
                  <a:gd name="T22" fmla="*/ 29 w 776"/>
                  <a:gd name="T23" fmla="*/ 16 h 2368"/>
                  <a:gd name="T24" fmla="*/ 29 w 776"/>
                  <a:gd name="T25" fmla="*/ 18 h 2368"/>
                  <a:gd name="T26" fmla="*/ 34 w 776"/>
                  <a:gd name="T27" fmla="*/ 21 h 2368"/>
                  <a:gd name="T28" fmla="*/ 31 w 776"/>
                  <a:gd name="T29" fmla="*/ 23 h 2368"/>
                  <a:gd name="T30" fmla="*/ 36 w 776"/>
                  <a:gd name="T31" fmla="*/ 25 h 2368"/>
                  <a:gd name="T32" fmla="*/ 34 w 776"/>
                  <a:gd name="T33" fmla="*/ 28 h 2368"/>
                  <a:gd name="T34" fmla="*/ 36 w 776"/>
                  <a:gd name="T35" fmla="*/ 31 h 2368"/>
                  <a:gd name="T36" fmla="*/ 34 w 776"/>
                  <a:gd name="T37" fmla="*/ 33 h 2368"/>
                  <a:gd name="T38" fmla="*/ 39 w 776"/>
                  <a:gd name="T39" fmla="*/ 36 h 2368"/>
                  <a:gd name="T40" fmla="*/ 36 w 776"/>
                  <a:gd name="T41" fmla="*/ 38 h 2368"/>
                  <a:gd name="T42" fmla="*/ 39 w 776"/>
                  <a:gd name="T43" fmla="*/ 42 h 2368"/>
                  <a:gd name="T44" fmla="*/ 36 w 776"/>
                  <a:gd name="T45" fmla="*/ 43 h 2368"/>
                  <a:gd name="T46" fmla="*/ 39 w 776"/>
                  <a:gd name="T47" fmla="*/ 4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79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1 h 2368"/>
                  <a:gd name="T2" fmla="*/ 12 w 776"/>
                  <a:gd name="T3" fmla="*/ 0 h 2368"/>
                  <a:gd name="T4" fmla="*/ 5 w 776"/>
                  <a:gd name="T5" fmla="*/ 3 h 2368"/>
                  <a:gd name="T6" fmla="*/ 17 w 776"/>
                  <a:gd name="T7" fmla="*/ 3 h 2368"/>
                  <a:gd name="T8" fmla="*/ 10 w 776"/>
                  <a:gd name="T9" fmla="*/ 6 h 2368"/>
                  <a:gd name="T10" fmla="*/ 19 w 776"/>
                  <a:gd name="T11" fmla="*/ 7 h 2368"/>
                  <a:gd name="T12" fmla="*/ 14 w 776"/>
                  <a:gd name="T13" fmla="*/ 9 h 2368"/>
                  <a:gd name="T14" fmla="*/ 24 w 776"/>
                  <a:gd name="T15" fmla="*/ 10 h 2368"/>
                  <a:gd name="T16" fmla="*/ 19 w 776"/>
                  <a:gd name="T17" fmla="*/ 11 h 2368"/>
                  <a:gd name="T18" fmla="*/ 26 w 776"/>
                  <a:gd name="T19" fmla="*/ 12 h 2368"/>
                  <a:gd name="T20" fmla="*/ 24 w 776"/>
                  <a:gd name="T21" fmla="*/ 14 h 2368"/>
                  <a:gd name="T22" fmla="*/ 29 w 776"/>
                  <a:gd name="T23" fmla="*/ 16 h 2368"/>
                  <a:gd name="T24" fmla="*/ 29 w 776"/>
                  <a:gd name="T25" fmla="*/ 18 h 2368"/>
                  <a:gd name="T26" fmla="*/ 33 w 776"/>
                  <a:gd name="T27" fmla="*/ 21 h 2368"/>
                  <a:gd name="T28" fmla="*/ 31 w 776"/>
                  <a:gd name="T29" fmla="*/ 23 h 2368"/>
                  <a:gd name="T30" fmla="*/ 36 w 776"/>
                  <a:gd name="T31" fmla="*/ 25 h 2368"/>
                  <a:gd name="T32" fmla="*/ 33 w 776"/>
                  <a:gd name="T33" fmla="*/ 28 h 2368"/>
                  <a:gd name="T34" fmla="*/ 36 w 776"/>
                  <a:gd name="T35" fmla="*/ 31 h 2368"/>
                  <a:gd name="T36" fmla="*/ 33 w 776"/>
                  <a:gd name="T37" fmla="*/ 33 h 2368"/>
                  <a:gd name="T38" fmla="*/ 38 w 776"/>
                  <a:gd name="T39" fmla="*/ 36 h 2368"/>
                  <a:gd name="T40" fmla="*/ 36 w 776"/>
                  <a:gd name="T41" fmla="*/ 38 h 2368"/>
                  <a:gd name="T42" fmla="*/ 38 w 776"/>
                  <a:gd name="T43" fmla="*/ 42 h 2368"/>
                  <a:gd name="T44" fmla="*/ 36 w 776"/>
                  <a:gd name="T45" fmla="*/ 43 h 2368"/>
                  <a:gd name="T46" fmla="*/ 38 w 776"/>
                  <a:gd name="T47" fmla="*/ 46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14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9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9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9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906073A8-588F-48D3-894C-BA96C344A1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0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41438"/>
            <a:ext cx="7772400" cy="2259012"/>
          </a:xfrm>
        </p:spPr>
        <p:txBody>
          <a:bodyPr/>
          <a:lstStyle/>
          <a:p>
            <a:pPr eaLnBrk="1" hangingPunct="1">
              <a:defRPr/>
            </a:pPr>
            <a:r>
              <a:rPr lang="uk-UA" sz="4800" smtClean="0"/>
              <a:t>РОЗРАХУНКИ</a:t>
            </a:r>
            <a:br>
              <a:rPr lang="uk-UA" sz="4800" smtClean="0"/>
            </a:br>
            <a:r>
              <a:rPr lang="uk-UA" sz="4800" smtClean="0"/>
              <a:t>ЗА ХІМІЧНИМИ РІВНЯННЯМИ</a:t>
            </a:r>
            <a:endParaRPr lang="ru-RU" sz="4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mtClean="0"/>
              <a:t>ЗАСТОСУВАННЯ АЛГОРИТМУ</a:t>
            </a:r>
          </a:p>
          <a:p>
            <a:pPr eaLnBrk="1" hangingPunct="1">
              <a:defRPr/>
            </a:pPr>
            <a:r>
              <a:rPr lang="uk-UA" smtClean="0"/>
              <a:t>ПРИ РОЗВ</a:t>
            </a:r>
            <a:r>
              <a:rPr lang="en-US" smtClean="0"/>
              <a:t>’</a:t>
            </a:r>
            <a:r>
              <a:rPr lang="uk-UA" smtClean="0"/>
              <a:t>ЯЗУВАННІ</a:t>
            </a:r>
          </a:p>
          <a:p>
            <a:pPr eaLnBrk="1" hangingPunct="1">
              <a:defRPr/>
            </a:pPr>
            <a:r>
              <a:rPr lang="uk-UA" smtClean="0"/>
              <a:t>РОЗРАХУНКОВИХ ЗАДАЧ </a:t>
            </a:r>
            <a:endParaRPr lang="ru-RU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mtClean="0"/>
              <a:t>ЕТАПИ РОБОТИ НАД ЗАДАЧЕЮ </a:t>
            </a:r>
            <a:endParaRPr 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68538"/>
            <a:ext cx="8229600" cy="3827462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uk-UA" dirty="0" smtClean="0"/>
              <a:t>ЗНАЙОМСТВО ІЗ ЗАДАЧЕЮ.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dirty="0" smtClean="0"/>
              <a:t>СТИСЛИЙ І ЧІТКИЙ ЗАПИС УМОВИ ЗАДАЧІ – “ДАНО”.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dirty="0" smtClean="0"/>
              <a:t>РОЗВЯЗАННЯ ЗАДАЧІ ІЗ ЗАСТОСУВАННЯМ АЛГОРИТМУ.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dirty="0" smtClean="0"/>
              <a:t>ЗАВЕРШАЛЬНИЙ ЕТАП – “ВІДПОВІДЬ”</a:t>
            </a:r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mtClean="0"/>
              <a:t>І ЕТАП – “ЗНАЙОМСТВО”</a:t>
            </a:r>
            <a:endParaRPr 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76475"/>
            <a:ext cx="7696200" cy="3209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400" smtClean="0"/>
              <a:t>   ПРОГЛЯНУТИ УМОВУ ЗАДАЧІ І РОЗГЛЯНУТИ ТАКІ МОМЕНТИ: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Чи описується в задачі хімічна реакція?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Які речовини вступають в реакцію, їх формули.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Які речовини є продуктами реакції, їх формули.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smtClean="0"/>
              <a:t>Які величини відомі, а які потрібно розрахувати; в яких одиницях вимірювання?</a:t>
            </a:r>
            <a:endParaRPr lang="ru-RU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mtClean="0"/>
              <a:t>ІІ ЕТАП – “ДАНО”</a:t>
            </a:r>
            <a:endParaRPr 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008188"/>
            <a:ext cx="7010400" cy="40878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uk-UA" sz="24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uk-UA" sz="2400" smtClean="0"/>
              <a:t>1.  Записати “Дано”.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uk-UA" sz="2400" smtClean="0"/>
              <a:t>2. Записати відомості: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uk-UA" sz="2400" smtClean="0"/>
              <a:t>фізичні величини;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uk-UA" sz="2400" smtClean="0"/>
              <a:t>формули в дужках;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uk-UA" sz="2400" smtClean="0"/>
              <a:t>знак “дорівнює”;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uk-UA" sz="2400" smtClean="0"/>
              <a:t>числові значення і одиниці вимірювання.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uk-UA" sz="2400" smtClean="0"/>
              <a:t> 3. Підвести риску.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uk-UA" sz="2400" smtClean="0"/>
              <a:t> 4. Записати відомості про речовини, які треба розрахувати, поставити тире і знак “?”.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uk-UA" sz="2400" smtClean="0"/>
              <a:t> </a:t>
            </a:r>
            <a:endParaRPr lang="ru-RU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mtClean="0"/>
              <a:t>ІІІ ЕТАП – “РОЗВ</a:t>
            </a:r>
            <a:r>
              <a:rPr lang="en-US" smtClean="0"/>
              <a:t>’</a:t>
            </a:r>
            <a:r>
              <a:rPr lang="uk-UA" smtClean="0"/>
              <a:t>ЯЗАННЯ”</a:t>
            </a:r>
            <a:endParaRPr lang="ru-RU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uk-UA" sz="2400" dirty="0" smtClean="0"/>
              <a:t>Записати рівняння реакції.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uk-UA" sz="2400" dirty="0" smtClean="0"/>
              <a:t>Підкреслити речовини для розрахунку (дивись “Дано”).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uk-UA" sz="2400" dirty="0" smtClean="0"/>
              <a:t>Порівняти кількість речовини для підкреслених речовин (число моль) і підписати під рисками.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uk-UA" sz="2400" dirty="0" smtClean="0"/>
              <a:t>Над формулами речовин надписати відомості з “Дано”.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uk-UA" sz="2400" dirty="0" smtClean="0"/>
              <a:t>Перерахувати кількість речовини у відповідні одиниці вимірювання. Підписати нижче кількості речовини.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uk-UA" sz="2400" dirty="0" smtClean="0"/>
              <a:t>Скласти пропорцію і </a:t>
            </a:r>
            <a:r>
              <a:rPr lang="uk-UA" sz="2400" dirty="0" err="1" smtClean="0"/>
              <a:t>розв</a:t>
            </a:r>
            <a:r>
              <a:rPr lang="en-US" sz="2400" dirty="0" smtClean="0"/>
              <a:t>’</a:t>
            </a:r>
            <a:r>
              <a:rPr lang="uk-UA" sz="2400" dirty="0" err="1" smtClean="0"/>
              <a:t>язати</a:t>
            </a:r>
            <a:r>
              <a:rPr lang="uk-UA" sz="2400" dirty="0" smtClean="0"/>
              <a:t> її.</a:t>
            </a:r>
            <a:endParaRPr lang="ru-RU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IV </a:t>
            </a:r>
            <a:r>
              <a:rPr lang="uk-UA" smtClean="0"/>
              <a:t>ЕТАП – “ЗАВЕРШАЛЬНИЙ”</a:t>
            </a:r>
            <a:endParaRPr 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7150"/>
            <a:ext cx="7772400" cy="34988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uk-UA" smtClean="0"/>
              <a:t>    Ще раз прочитайте умову задачі і складіть повну відповідь до неї.</a:t>
            </a:r>
          </a:p>
          <a:p>
            <a:pPr marL="609600" indent="-609600" eaLnBrk="1" hangingPunct="1">
              <a:buFontTx/>
              <a:buNone/>
            </a:pPr>
            <a:r>
              <a:rPr lang="uk-UA" smtClean="0"/>
              <a:t>    Запишіть цю відповідь після розв</a:t>
            </a:r>
            <a:r>
              <a:rPr lang="en-US" smtClean="0"/>
              <a:t>’</a:t>
            </a:r>
            <a:r>
              <a:rPr lang="uk-UA" smtClean="0"/>
              <a:t>язку.</a:t>
            </a:r>
            <a:endParaRPr lang="ru-RU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245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6</vt:i4>
      </vt:variant>
    </vt:vector>
  </HeadingPairs>
  <TitlesOfParts>
    <vt:vector size="19" baseType="lpstr">
      <vt:lpstr>Tahoma</vt:lpstr>
      <vt:lpstr>Arial</vt:lpstr>
      <vt:lpstr>Wingdings</vt:lpstr>
      <vt:lpstr>Calibri</vt:lpstr>
      <vt:lpstr>Arial Black</vt:lpstr>
      <vt:lpstr>Comic Sans MS</vt:lpstr>
      <vt:lpstr>Times New Roman</vt:lpstr>
      <vt:lpstr>Текстура</vt:lpstr>
      <vt:lpstr>Трава</vt:lpstr>
      <vt:lpstr>Пастель</vt:lpstr>
      <vt:lpstr>Каскад</vt:lpstr>
      <vt:lpstr>Разрез</vt:lpstr>
      <vt:lpstr>Салют</vt:lpstr>
      <vt:lpstr>РОЗРАХУНКИ ЗА ХІМІЧНИМИ РІВНЯННЯМИ</vt:lpstr>
      <vt:lpstr>ЕТАПИ РОБОТИ НАД ЗАДАЧЕЮ </vt:lpstr>
      <vt:lpstr>І ЕТАП – “ЗНАЙОМСТВО”</vt:lpstr>
      <vt:lpstr>ІІ ЕТАП – “ДАНО”</vt:lpstr>
      <vt:lpstr>ІІІ ЕТАП – “РОЗВ’ЯЗАННЯ”</vt:lpstr>
      <vt:lpstr>IV ЕТАП – “ЗАВЕРШАЛЬНИЙ”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РОЗРАХУНКИ ЗА ХІМІЧНИМИ РІВНЯННЯМИ</dc:title>
  <dc:creator>teacher</dc:creator>
  <cp:lastModifiedBy>Admin</cp:lastModifiedBy>
  <cp:revision>4</cp:revision>
  <dcterms:created xsi:type="dcterms:W3CDTF">2008-11-18T09:19:41Z</dcterms:created>
  <dcterms:modified xsi:type="dcterms:W3CDTF">2013-04-04T08:12:56Z</dcterms:modified>
</cp:coreProperties>
</file>