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AF99-2E58-4923-93B5-49A2DDF283D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4951-808B-4357-BA00-40AD4D7E5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AF99-2E58-4923-93B5-49A2DDF283D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4951-808B-4357-BA00-40AD4D7E5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3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AF99-2E58-4923-93B5-49A2DDF283D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4951-808B-4357-BA00-40AD4D7E5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0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AF99-2E58-4923-93B5-49A2DDF283D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4951-808B-4357-BA00-40AD4D7E5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AF99-2E58-4923-93B5-49A2DDF283D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4951-808B-4357-BA00-40AD4D7E5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AF99-2E58-4923-93B5-49A2DDF283D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4951-808B-4357-BA00-40AD4D7E5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8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AF99-2E58-4923-93B5-49A2DDF283D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4951-808B-4357-BA00-40AD4D7E5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9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AF99-2E58-4923-93B5-49A2DDF283D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4951-808B-4357-BA00-40AD4D7E5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9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AF99-2E58-4923-93B5-49A2DDF283D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4951-808B-4357-BA00-40AD4D7E5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0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AF99-2E58-4923-93B5-49A2DDF283D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4951-808B-4357-BA00-40AD4D7E5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AF99-2E58-4923-93B5-49A2DDF283D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4951-808B-4357-BA00-40AD4D7E5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2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AF99-2E58-4923-93B5-49A2DDF283D4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F4951-808B-4357-BA00-40AD4D7E5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5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70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75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68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39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444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1</cp:revision>
  <dcterms:created xsi:type="dcterms:W3CDTF">2014-05-08T09:29:27Z</dcterms:created>
  <dcterms:modified xsi:type="dcterms:W3CDTF">2014-05-08T09:32:05Z</dcterms:modified>
</cp:coreProperties>
</file>