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A300"/>
    <a:srgbClr val="FFCA21"/>
    <a:srgbClr val="000099"/>
    <a:srgbClr val="DDDDDD"/>
    <a:srgbClr val="777777"/>
    <a:srgbClr val="66FF99"/>
    <a:srgbClr val="33CCCC"/>
    <a:srgbClr val="000000"/>
    <a:srgbClr val="FF0000"/>
    <a:srgbClr val="99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8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ED304-CA3E-4C57-9439-6492DEE2C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DC36A-458F-46BE-89DC-CC469CDB0B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F236B-81FB-4659-9794-BC26BD7704C2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5613" y="273050"/>
            <a:ext cx="8226425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5613" y="1598613"/>
            <a:ext cx="4037012" cy="44973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5025" y="1598613"/>
            <a:ext cx="4037013" cy="44973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5613" y="624205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2050"/>
            <a:ext cx="2895600" cy="474663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205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fld id="{85638BEA-1234-4EF3-A58C-C2DDB74C1F5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4716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85BA8-DBAF-4FFE-A8BA-D4F7D7B5BD4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B85A4-415C-4BF7-A714-8C1F1AEA15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03C66-C90D-46F6-A471-1FC6EDA1642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94D19-F8F8-48F4-B434-4AB655A68C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7F1A-6BDF-41C0-BC7F-EA3B523561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264A8-246A-4A45-BE94-28DC7DB0C1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E9A58-68C9-4CC2-A249-80D01AC10A1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1099-8B28-4D5C-94BB-6DCA8951CCF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F59EA54-E6CD-4CDD-BF42-4A2CB6D8328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WordArt 6"/>
          <p:cNvSpPr>
            <a:spLocks noChangeArrowheads="1" noChangeShapeType="1" noTextEdit="1"/>
          </p:cNvSpPr>
          <p:nvPr/>
        </p:nvSpPr>
        <p:spPr bwMode="auto">
          <a:xfrm>
            <a:off x="468313" y="1557338"/>
            <a:ext cx="8496300" cy="297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8314" y="1557338"/>
            <a:ext cx="756007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 smtClean="0">
                <a:solidFill>
                  <a:srgbClr val="FFCA21"/>
                </a:solidFill>
              </a:rPr>
              <a:t>Правила безпечної роботи за   </a:t>
            </a:r>
            <a:r>
              <a:rPr lang="uk-UA" sz="4400" b="1" dirty="0" err="1" smtClean="0">
                <a:solidFill>
                  <a:srgbClr val="FFCA21"/>
                </a:solidFill>
              </a:rPr>
              <a:t>комп</a:t>
            </a:r>
            <a:r>
              <a:rPr lang="en-US" sz="4400" b="1" dirty="0" smtClean="0">
                <a:solidFill>
                  <a:srgbClr val="FFCA21"/>
                </a:solidFill>
                <a:latin typeface="Copperplate Gothic Bold" pitchFamily="34" charset="0"/>
              </a:rPr>
              <a:t>’</a:t>
            </a:r>
            <a:r>
              <a:rPr lang="uk-UA" sz="4400" b="1" dirty="0" err="1" smtClean="0">
                <a:solidFill>
                  <a:srgbClr val="FFCA21"/>
                </a:solidFill>
              </a:rPr>
              <a:t>ютером</a:t>
            </a:r>
            <a:endParaRPr lang="ru-RU" sz="4400" b="1" dirty="0">
              <a:solidFill>
                <a:srgbClr val="FFCA21"/>
              </a:solidFill>
            </a:endParaRPr>
          </a:p>
        </p:txBody>
      </p:sp>
      <p:pic>
        <p:nvPicPr>
          <p:cNvPr id="4" name="Picture 5" descr="02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0006" y="3212976"/>
            <a:ext cx="1622425" cy="194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5613" y="273050"/>
            <a:ext cx="8226425" cy="790575"/>
          </a:xfrm>
        </p:spPr>
        <p:txBody>
          <a:bodyPr/>
          <a:lstStyle/>
          <a:p>
            <a:r>
              <a:rPr lang="ru-RU" b="1" i="1" dirty="0" err="1">
                <a:solidFill>
                  <a:srgbClr val="FFC000"/>
                </a:solidFill>
              </a:rPr>
              <a:t>Комп’ютер</a:t>
            </a:r>
            <a:endParaRPr lang="ru-RU" b="1" i="1" dirty="0">
              <a:solidFill>
                <a:srgbClr val="FFC000"/>
              </a:solidFill>
            </a:endParaRP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4787900" y="1412875"/>
            <a:ext cx="4103688" cy="512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000" dirty="0" err="1" smtClean="0">
                <a:solidFill>
                  <a:srgbClr val="000000"/>
                </a:solidFill>
              </a:rPr>
              <a:t>Комп’ютер</a:t>
            </a:r>
            <a:r>
              <a:rPr lang="ru-RU" sz="3000" dirty="0" smtClean="0">
                <a:solidFill>
                  <a:srgbClr val="000000"/>
                </a:solidFill>
              </a:rPr>
              <a:t> -  </a:t>
            </a:r>
            <a:r>
              <a:rPr lang="ru-RU" sz="3000" dirty="0" err="1">
                <a:solidFill>
                  <a:srgbClr val="000000"/>
                </a:solidFill>
              </a:rPr>
              <a:t>це</a:t>
            </a:r>
            <a:r>
              <a:rPr lang="ru-RU" sz="3000" dirty="0">
                <a:solidFill>
                  <a:srgbClr val="000000"/>
                </a:solidFill>
              </a:rPr>
              <a:t> </a:t>
            </a:r>
            <a:r>
              <a:rPr lang="ru-RU" sz="3000" dirty="0" err="1">
                <a:solidFill>
                  <a:srgbClr val="000000"/>
                </a:solidFill>
              </a:rPr>
              <a:t>електричний</a:t>
            </a:r>
            <a:r>
              <a:rPr lang="ru-RU" sz="3000" dirty="0">
                <a:solidFill>
                  <a:srgbClr val="000000"/>
                </a:solidFill>
              </a:rPr>
              <a:t> </a:t>
            </a:r>
            <a:r>
              <a:rPr lang="ru-RU" sz="3000" dirty="0" err="1">
                <a:solidFill>
                  <a:srgbClr val="000000"/>
                </a:solidFill>
              </a:rPr>
              <a:t>пристрій</a:t>
            </a:r>
            <a:r>
              <a:rPr lang="ru-RU" sz="3000" dirty="0">
                <a:solidFill>
                  <a:srgbClr val="000000"/>
                </a:solidFill>
              </a:rPr>
              <a:t>, тому для </a:t>
            </a:r>
            <a:r>
              <a:rPr lang="ru-RU" sz="3000" dirty="0" err="1">
                <a:solidFill>
                  <a:srgbClr val="000000"/>
                </a:solidFill>
              </a:rPr>
              <a:t>власної</a:t>
            </a:r>
            <a:r>
              <a:rPr lang="ru-RU" sz="3000" dirty="0">
                <a:solidFill>
                  <a:srgbClr val="000000"/>
                </a:solidFill>
              </a:rPr>
              <a:t> </a:t>
            </a:r>
            <a:r>
              <a:rPr lang="ru-RU" sz="3000" dirty="0" err="1">
                <a:solidFill>
                  <a:srgbClr val="000000"/>
                </a:solidFill>
              </a:rPr>
              <a:t>безпеки</a:t>
            </a:r>
            <a:r>
              <a:rPr lang="ru-RU" sz="3000" dirty="0">
                <a:solidFill>
                  <a:srgbClr val="000000"/>
                </a:solidFill>
              </a:rPr>
              <a:t> </a:t>
            </a:r>
            <a:r>
              <a:rPr lang="ru-RU" sz="3000" dirty="0" err="1">
                <a:solidFill>
                  <a:srgbClr val="000000"/>
                </a:solidFill>
              </a:rPr>
              <a:t>необхідно</a:t>
            </a:r>
            <a:r>
              <a:rPr lang="ru-RU" sz="3000" dirty="0">
                <a:solidFill>
                  <a:srgbClr val="000000"/>
                </a:solidFill>
              </a:rPr>
              <a:t> </a:t>
            </a:r>
            <a:r>
              <a:rPr lang="ru-RU" sz="3000" dirty="0" err="1">
                <a:solidFill>
                  <a:srgbClr val="000000"/>
                </a:solidFill>
              </a:rPr>
              <a:t>пам’ятати</a:t>
            </a:r>
            <a:r>
              <a:rPr lang="ru-RU" sz="3000" dirty="0">
                <a:solidFill>
                  <a:srgbClr val="000000"/>
                </a:solidFill>
              </a:rPr>
              <a:t>, </a:t>
            </a:r>
            <a:r>
              <a:rPr lang="ru-RU" sz="3000" dirty="0" err="1">
                <a:solidFill>
                  <a:srgbClr val="000000"/>
                </a:solidFill>
              </a:rPr>
              <a:t>що</a:t>
            </a:r>
            <a:r>
              <a:rPr lang="ru-RU" sz="3000" dirty="0">
                <a:solidFill>
                  <a:srgbClr val="000000"/>
                </a:solidFill>
              </a:rPr>
              <a:t> </a:t>
            </a:r>
            <a:r>
              <a:rPr lang="ru-RU" sz="3000" b="1" u="sng" dirty="0">
                <a:solidFill>
                  <a:srgbClr val="FF0000"/>
                </a:solidFill>
              </a:rPr>
              <a:t>до </a:t>
            </a:r>
            <a:r>
              <a:rPr lang="ru-RU" sz="3000" b="1" u="sng" dirty="0" err="1">
                <a:solidFill>
                  <a:srgbClr val="FF0000"/>
                </a:solidFill>
              </a:rPr>
              <a:t>кожого</a:t>
            </a:r>
            <a:r>
              <a:rPr lang="ru-RU" sz="3000" b="1" u="sng" dirty="0">
                <a:solidFill>
                  <a:srgbClr val="FF0000"/>
                </a:solidFill>
              </a:rPr>
              <a:t> </a:t>
            </a:r>
            <a:r>
              <a:rPr lang="ru-RU" sz="3000" b="1" u="sng" dirty="0" err="1">
                <a:solidFill>
                  <a:srgbClr val="FF0000"/>
                </a:solidFill>
              </a:rPr>
              <a:t>робочого</a:t>
            </a:r>
            <a:r>
              <a:rPr lang="ru-RU" sz="3000" b="1" u="sng" dirty="0">
                <a:solidFill>
                  <a:srgbClr val="FF0000"/>
                </a:solidFill>
              </a:rPr>
              <a:t> </a:t>
            </a:r>
            <a:r>
              <a:rPr lang="ru-RU" sz="3000" b="1" u="sng" dirty="0" err="1">
                <a:solidFill>
                  <a:srgbClr val="FF0000"/>
                </a:solidFill>
              </a:rPr>
              <a:t>місця</a:t>
            </a:r>
            <a:r>
              <a:rPr lang="ru-RU" sz="3000" b="1" u="sng" dirty="0">
                <a:solidFill>
                  <a:srgbClr val="FF0000"/>
                </a:solidFill>
              </a:rPr>
              <a:t> проведений </a:t>
            </a:r>
            <a:r>
              <a:rPr lang="ru-RU" sz="3000" b="1" u="sng" dirty="0" err="1">
                <a:solidFill>
                  <a:srgbClr val="FF0000"/>
                </a:solidFill>
              </a:rPr>
              <a:t>небезпечний</a:t>
            </a:r>
            <a:r>
              <a:rPr lang="ru-RU" sz="3000" b="1" u="sng" dirty="0">
                <a:solidFill>
                  <a:srgbClr val="FF0000"/>
                </a:solidFill>
              </a:rPr>
              <a:t> для </a:t>
            </a:r>
            <a:r>
              <a:rPr lang="ru-RU" sz="3000" b="1" u="sng" dirty="0" err="1">
                <a:solidFill>
                  <a:srgbClr val="FF0000"/>
                </a:solidFill>
              </a:rPr>
              <a:t>життя</a:t>
            </a:r>
            <a:r>
              <a:rPr lang="ru-RU" sz="3000" b="1" u="sng" dirty="0">
                <a:solidFill>
                  <a:srgbClr val="FF0000"/>
                </a:solidFill>
              </a:rPr>
              <a:t> </a:t>
            </a:r>
            <a:r>
              <a:rPr lang="ru-RU" sz="3000" b="1" u="sng" dirty="0" err="1">
                <a:solidFill>
                  <a:srgbClr val="FF0000"/>
                </a:solidFill>
              </a:rPr>
              <a:t>електричний</a:t>
            </a:r>
            <a:r>
              <a:rPr lang="ru-RU" sz="3000" b="1" u="sng" dirty="0">
                <a:solidFill>
                  <a:srgbClr val="FF0000"/>
                </a:solidFill>
              </a:rPr>
              <a:t> струм.</a:t>
            </a:r>
          </a:p>
        </p:txBody>
      </p:sp>
      <p:pic>
        <p:nvPicPr>
          <p:cNvPr id="4103" name="Picture 7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1557338"/>
            <a:ext cx="3286125" cy="3943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9" name="Picture 9" descr="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981075"/>
            <a:ext cx="3286125" cy="3943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836613"/>
            <a:ext cx="4267200" cy="936625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spcBef>
                <a:spcPct val="55000"/>
              </a:spcBef>
              <a:buFont typeface="Wingdings" pitchFamily="2" charset="2"/>
              <a:buNone/>
            </a:pPr>
            <a:r>
              <a:rPr lang="ru-RU" sz="3600" b="1" dirty="0" smtClean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C00000"/>
                </a:solidFill>
              </a:rPr>
              <a:t>Доторкатися</a:t>
            </a:r>
            <a:r>
              <a:rPr lang="ru-RU" sz="2800" b="1" dirty="0">
                <a:solidFill>
                  <a:srgbClr val="C00000"/>
                </a:solidFill>
              </a:rPr>
              <a:t>  до </a:t>
            </a:r>
            <a:r>
              <a:rPr lang="ru-RU" sz="2800" b="1" dirty="0" err="1">
                <a:solidFill>
                  <a:srgbClr val="C00000"/>
                </a:solidFill>
              </a:rPr>
              <a:t>монітора</a:t>
            </a:r>
            <a:r>
              <a:rPr lang="ru-RU" sz="2800" b="1" dirty="0">
                <a:solidFill>
                  <a:srgbClr val="C00000"/>
                </a:solidFill>
              </a:rPr>
              <a:t> </a:t>
            </a:r>
            <a:r>
              <a:rPr lang="ru-RU" sz="2800" b="1" dirty="0" smtClean="0">
                <a:solidFill>
                  <a:srgbClr val="C00000"/>
                </a:solidFill>
              </a:rPr>
              <a:t>   руками</a:t>
            </a:r>
            <a:r>
              <a:rPr lang="ru-RU" sz="2800" b="1" dirty="0">
                <a:solidFill>
                  <a:srgbClr val="C00000"/>
                </a:solidFill>
              </a:rPr>
              <a:t>. 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788988"/>
          </a:xfrm>
        </p:spPr>
        <p:txBody>
          <a:bodyPr/>
          <a:lstStyle/>
          <a:p>
            <a:r>
              <a:rPr lang="uk-UA" b="1" i="1" dirty="0">
                <a:solidFill>
                  <a:srgbClr val="FFC000"/>
                </a:solidFill>
              </a:rPr>
              <a:t>Заборонено !!!</a:t>
            </a:r>
            <a:endParaRPr lang="ru-RU" b="1" i="1" dirty="0">
              <a:solidFill>
                <a:srgbClr val="FFC000"/>
              </a:solidFill>
            </a:endParaRPr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5486400" y="1219200"/>
            <a:ext cx="2971800" cy="350520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 flipV="1">
            <a:off x="5486400" y="1143000"/>
            <a:ext cx="2971800" cy="358140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pic>
        <p:nvPicPr>
          <p:cNvPr id="5128" name="Picture 8" descr="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2420938"/>
            <a:ext cx="3286125" cy="3943350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 advAuto="0"/>
      <p:bldP spid="5122" grpId="0" autoUpdateAnimBg="0"/>
      <p:bldP spid="5126" grpId="0" animBg="1"/>
      <p:bldP spid="51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3" name="Picture 9" descr="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1268413"/>
            <a:ext cx="28575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8" name="Rectangle 4"/>
          <p:cNvSpPr>
            <a:spLocks noGrp="1" noChangeArrowheads="1"/>
          </p:cNvSpPr>
          <p:nvPr>
            <p:ph idx="1"/>
          </p:nvPr>
        </p:nvSpPr>
        <p:spPr>
          <a:xfrm>
            <a:off x="250825" y="1125538"/>
            <a:ext cx="5184775" cy="1223962"/>
          </a:xfrm>
        </p:spPr>
        <p:txBody>
          <a:bodyPr>
            <a:noAutofit/>
          </a:bodyPr>
          <a:lstStyle/>
          <a:p>
            <a:pPr marL="609600" indent="-609600">
              <a:lnSpc>
                <a:spcPct val="120000"/>
              </a:lnSpc>
              <a:spcBef>
                <a:spcPct val="55000"/>
              </a:spcBef>
              <a:buFont typeface="Wingdings" pitchFamily="2" charset="2"/>
              <a:buNone/>
            </a:pPr>
            <a:r>
              <a:rPr lang="ru-RU" b="1" dirty="0" err="1" smtClean="0">
                <a:solidFill>
                  <a:srgbClr val="C00000"/>
                </a:solidFill>
              </a:rPr>
              <a:t>Сидіти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>
                <a:solidFill>
                  <a:srgbClr val="C00000"/>
                </a:solidFill>
              </a:rPr>
              <a:t>криво, на </a:t>
            </a:r>
            <a:r>
              <a:rPr lang="ru-RU" b="1" dirty="0" err="1">
                <a:solidFill>
                  <a:srgbClr val="C00000"/>
                </a:solidFill>
              </a:rPr>
              <a:t>своїх</a:t>
            </a:r>
            <a:r>
              <a:rPr lang="ru-RU" b="1" dirty="0">
                <a:solidFill>
                  <a:srgbClr val="C00000"/>
                </a:solidFill>
              </a:rPr>
              <a:t> ногах, </a:t>
            </a:r>
            <a:r>
              <a:rPr lang="ru-RU" b="1" dirty="0" err="1">
                <a:solidFill>
                  <a:srgbClr val="C00000"/>
                </a:solidFill>
              </a:rPr>
              <a:t>гойдатися</a:t>
            </a:r>
            <a:r>
              <a:rPr lang="ru-RU" b="1" dirty="0">
                <a:solidFill>
                  <a:srgbClr val="C00000"/>
                </a:solidFill>
              </a:rPr>
              <a:t> на </a:t>
            </a:r>
            <a:r>
              <a:rPr lang="ru-RU" b="1" dirty="0" err="1">
                <a:solidFill>
                  <a:srgbClr val="C00000"/>
                </a:solidFill>
              </a:rPr>
              <a:t>кріслі</a:t>
            </a:r>
            <a:r>
              <a:rPr lang="ru-RU" b="1" dirty="0">
                <a:solidFill>
                  <a:srgbClr val="C00000"/>
                </a:solidFill>
              </a:rPr>
              <a:t> і т.д.</a:t>
            </a:r>
          </a:p>
          <a:p>
            <a:pPr marL="609600" indent="-609600">
              <a:lnSpc>
                <a:spcPct val="120000"/>
              </a:lnSpc>
              <a:spcBef>
                <a:spcPct val="55000"/>
              </a:spcBef>
              <a:buFont typeface="Wingdings" pitchFamily="2" charset="2"/>
              <a:buNone/>
            </a:pPr>
            <a:r>
              <a:rPr lang="ru-RU" b="1" dirty="0">
                <a:solidFill>
                  <a:schemeClr val="tx1"/>
                </a:solidFill>
              </a:rPr>
              <a:t>Сядьте </a:t>
            </a:r>
            <a:r>
              <a:rPr lang="ru-RU" b="1" dirty="0" err="1">
                <a:solidFill>
                  <a:schemeClr val="tx1"/>
                </a:solidFill>
              </a:rPr>
              <a:t>рівно</a:t>
            </a:r>
            <a:r>
              <a:rPr lang="ru-RU" b="1" dirty="0">
                <a:solidFill>
                  <a:schemeClr val="tx1"/>
                </a:solidFill>
              </a:rPr>
              <a:t>, </a:t>
            </a:r>
            <a:r>
              <a:rPr lang="ru-RU" b="1" dirty="0" err="1">
                <a:solidFill>
                  <a:schemeClr val="tx1"/>
                </a:solidFill>
              </a:rPr>
              <a:t>опираючись</a:t>
            </a:r>
            <a:r>
              <a:rPr lang="ru-RU" b="1" dirty="0">
                <a:solidFill>
                  <a:schemeClr val="tx1"/>
                </a:solidFill>
              </a:rPr>
              <a:t> на спинку </a:t>
            </a:r>
            <a:r>
              <a:rPr lang="ru-RU" b="1" dirty="0" smtClean="0">
                <a:solidFill>
                  <a:schemeClr val="tx1"/>
                </a:solidFill>
              </a:rPr>
              <a:t>                   </a:t>
            </a:r>
            <a:r>
              <a:rPr lang="ru-RU" b="1" dirty="0" err="1" smtClean="0">
                <a:solidFill>
                  <a:schemeClr val="tx1"/>
                </a:solidFill>
              </a:rPr>
              <a:t>стільчика</a:t>
            </a:r>
            <a:r>
              <a:rPr lang="ru-RU" b="1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>
          <a:xfrm>
            <a:off x="455613" y="273050"/>
            <a:ext cx="8226425" cy="790575"/>
          </a:xfrm>
        </p:spPr>
        <p:txBody>
          <a:bodyPr/>
          <a:lstStyle/>
          <a:p>
            <a:r>
              <a:rPr lang="uk-UA" b="1" i="1" dirty="0">
                <a:solidFill>
                  <a:srgbClr val="FFC000"/>
                </a:solidFill>
              </a:rPr>
              <a:t>Заборонено !!!</a:t>
            </a:r>
            <a:endParaRPr lang="ru-RU" b="1" i="1" dirty="0">
              <a:solidFill>
                <a:srgbClr val="FFC000"/>
              </a:solidFill>
            </a:endParaRPr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>
            <a:off x="5486400" y="1219200"/>
            <a:ext cx="2971800" cy="350520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6150" name="Line 6"/>
          <p:cNvSpPr>
            <a:spLocks noChangeShapeType="1"/>
          </p:cNvSpPr>
          <p:nvPr/>
        </p:nvSpPr>
        <p:spPr bwMode="auto">
          <a:xfrm flipV="1">
            <a:off x="5486400" y="1143000"/>
            <a:ext cx="2971800" cy="358140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pic>
        <p:nvPicPr>
          <p:cNvPr id="6152" name="Picture 8" descr="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3213100"/>
            <a:ext cx="2857500" cy="3429000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build="p" autoUpdateAnimBg="0" advAuto="0"/>
      <p:bldP spid="6147" grpId="0" autoUpdateAnimBg="0"/>
      <p:bldP spid="6149" grpId="0" animBg="1"/>
      <p:bldP spid="615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7" name="Picture 9" descr="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1268413"/>
            <a:ext cx="28575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2" name="Rectangle 4"/>
          <p:cNvSpPr>
            <a:spLocks noGrp="1" noChangeArrowheads="1"/>
          </p:cNvSpPr>
          <p:nvPr>
            <p:ph idx="1"/>
          </p:nvPr>
        </p:nvSpPr>
        <p:spPr>
          <a:xfrm>
            <a:off x="179512" y="1052513"/>
            <a:ext cx="5184651" cy="1219200"/>
          </a:xfrm>
        </p:spPr>
        <p:txBody>
          <a:bodyPr>
            <a:normAutofit fontScale="92500"/>
          </a:bodyPr>
          <a:lstStyle/>
          <a:p>
            <a:pPr marL="609600" indent="-609600" algn="ctr">
              <a:lnSpc>
                <a:spcPct val="80000"/>
              </a:lnSpc>
              <a:spcBef>
                <a:spcPct val="55000"/>
              </a:spcBef>
              <a:buFont typeface="Wingdings" pitchFamily="2" charset="2"/>
              <a:buNone/>
            </a:pPr>
            <a:r>
              <a:rPr lang="ru-RU" sz="2000" b="1" dirty="0">
                <a:solidFill>
                  <a:srgbClr val="C00000"/>
                </a:solidFill>
              </a:rPr>
              <a:t>     </a:t>
            </a:r>
            <a:r>
              <a:rPr lang="ru-RU" sz="2000" b="1" dirty="0" err="1" smtClean="0">
                <a:solidFill>
                  <a:srgbClr val="C00000"/>
                </a:solidFill>
              </a:rPr>
              <a:t>Близько</a:t>
            </a:r>
            <a:r>
              <a:rPr lang="ru-RU" sz="2000" b="1" dirty="0" smtClean="0">
                <a:solidFill>
                  <a:srgbClr val="C00000"/>
                </a:solidFill>
              </a:rPr>
              <a:t>  </a:t>
            </a:r>
            <a:r>
              <a:rPr lang="ru-RU" sz="2000" b="1" dirty="0" err="1" smtClean="0">
                <a:solidFill>
                  <a:srgbClr val="C00000"/>
                </a:solidFill>
              </a:rPr>
              <a:t>наближатися</a:t>
            </a:r>
            <a:r>
              <a:rPr lang="ru-RU" sz="2000" b="1" dirty="0" smtClean="0">
                <a:solidFill>
                  <a:srgbClr val="C00000"/>
                </a:solidFill>
              </a:rPr>
              <a:t>  до </a:t>
            </a:r>
            <a:r>
              <a:rPr lang="ru-RU" sz="2000" b="1" dirty="0" err="1">
                <a:solidFill>
                  <a:srgbClr val="C00000"/>
                </a:solidFill>
              </a:rPr>
              <a:t>монітора</a:t>
            </a:r>
            <a:r>
              <a:rPr lang="ru-RU" sz="2000" b="1" dirty="0">
                <a:solidFill>
                  <a:srgbClr val="C00000"/>
                </a:solidFill>
              </a:rPr>
              <a:t>.</a:t>
            </a:r>
          </a:p>
          <a:p>
            <a:pPr marL="609600" indent="-609600" algn="ctr">
              <a:lnSpc>
                <a:spcPct val="80000"/>
              </a:lnSpc>
              <a:spcBef>
                <a:spcPct val="55000"/>
              </a:spcBef>
              <a:buFont typeface="Wingdings" pitchFamily="2" charset="2"/>
              <a:buNone/>
            </a:pPr>
            <a:endParaRPr lang="ru-RU" sz="2000" b="1" dirty="0">
              <a:solidFill>
                <a:srgbClr val="FF0000"/>
              </a:solidFill>
            </a:endParaRPr>
          </a:p>
          <a:p>
            <a:pPr marL="609600" indent="-609600" algn="ctr">
              <a:lnSpc>
                <a:spcPct val="80000"/>
              </a:lnSpc>
              <a:spcBef>
                <a:spcPct val="55000"/>
              </a:spcBef>
              <a:buFont typeface="Wingdings" pitchFamily="2" charset="2"/>
              <a:buNone/>
            </a:pPr>
            <a:r>
              <a:rPr lang="ru-RU" sz="2000" b="1" dirty="0" err="1">
                <a:solidFill>
                  <a:schemeClr val="tx1"/>
                </a:solidFill>
              </a:rPr>
              <a:t>Дотримуйтеся</a:t>
            </a:r>
            <a:r>
              <a:rPr lang="ru-RU" sz="2000" b="1">
                <a:solidFill>
                  <a:schemeClr val="tx1"/>
                </a:solidFill>
              </a:rPr>
              <a:t> </a:t>
            </a:r>
            <a:r>
              <a:rPr lang="ru-RU" sz="2000" b="1" smtClean="0">
                <a:solidFill>
                  <a:schemeClr val="tx1"/>
                </a:solidFill>
              </a:rPr>
              <a:t> безпечної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 err="1">
                <a:solidFill>
                  <a:schemeClr val="tx1"/>
                </a:solidFill>
              </a:rPr>
              <a:t>відстані</a:t>
            </a:r>
            <a:r>
              <a:rPr lang="ru-RU" sz="2000" b="1" dirty="0">
                <a:solidFill>
                  <a:schemeClr val="tx1"/>
                </a:solidFill>
              </a:rPr>
              <a:t> (50-60 см.)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>
          <a:xfrm>
            <a:off x="455613" y="273050"/>
            <a:ext cx="8226425" cy="792163"/>
          </a:xfrm>
        </p:spPr>
        <p:txBody>
          <a:bodyPr/>
          <a:lstStyle/>
          <a:p>
            <a:r>
              <a:rPr lang="uk-UA" b="1" i="1" dirty="0">
                <a:solidFill>
                  <a:srgbClr val="FFC000"/>
                </a:solidFill>
              </a:rPr>
              <a:t>Заборонено !!!</a:t>
            </a:r>
            <a:endParaRPr lang="ru-RU" b="1" i="1" dirty="0">
              <a:solidFill>
                <a:srgbClr val="FFC000"/>
              </a:solidFill>
            </a:endParaRPr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>
            <a:off x="5486400" y="1219200"/>
            <a:ext cx="2971800" cy="350520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7174" name="Line 6"/>
          <p:cNvSpPr>
            <a:spLocks noChangeShapeType="1"/>
          </p:cNvSpPr>
          <p:nvPr/>
        </p:nvSpPr>
        <p:spPr bwMode="auto">
          <a:xfrm flipV="1">
            <a:off x="5486400" y="1143000"/>
            <a:ext cx="2971800" cy="358140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pic>
        <p:nvPicPr>
          <p:cNvPr id="7176" name="Picture 8" descr="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3024188"/>
            <a:ext cx="2857500" cy="3429000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build="p" autoUpdateAnimBg="0" advAuto="0"/>
      <p:bldP spid="7171" grpId="0" autoUpdateAnimBg="0"/>
      <p:bldP spid="7173" grpId="0" animBg="1"/>
      <p:bldP spid="717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01" name="Picture 9" descr="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1268413"/>
            <a:ext cx="2857500" cy="3438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6" name="Rectangle 4"/>
          <p:cNvSpPr>
            <a:spLocks noGrp="1" noChangeArrowheads="1"/>
          </p:cNvSpPr>
          <p:nvPr>
            <p:ph idx="1"/>
          </p:nvPr>
        </p:nvSpPr>
        <p:spPr>
          <a:xfrm>
            <a:off x="381000" y="1340768"/>
            <a:ext cx="5029200" cy="1944216"/>
          </a:xfrm>
        </p:spPr>
        <p:txBody>
          <a:bodyPr>
            <a:normAutofit fontScale="47500" lnSpcReduction="20000"/>
          </a:bodyPr>
          <a:lstStyle/>
          <a:p>
            <a:pPr marL="609600" indent="-609600">
              <a:lnSpc>
                <a:spcPct val="110000"/>
              </a:lnSpc>
              <a:spcBef>
                <a:spcPct val="55000"/>
              </a:spcBef>
              <a:buFont typeface="Wingdings" pitchFamily="2" charset="2"/>
              <a:buNone/>
            </a:pPr>
            <a:r>
              <a:rPr lang="ru-RU" sz="2400" b="1" dirty="0">
                <a:solidFill>
                  <a:srgbClr val="FF0000"/>
                </a:solidFill>
              </a:rPr>
              <a:t>     </a:t>
            </a:r>
            <a:endParaRPr lang="ru-RU" sz="2400" b="1" dirty="0" smtClean="0">
              <a:solidFill>
                <a:srgbClr val="FF0000"/>
              </a:solidFill>
            </a:endParaRPr>
          </a:p>
          <a:p>
            <a:pPr marL="609600" indent="-609600">
              <a:lnSpc>
                <a:spcPct val="120000"/>
              </a:lnSpc>
              <a:spcBef>
                <a:spcPct val="55000"/>
              </a:spcBef>
              <a:buFont typeface="Wingdings" pitchFamily="2" charset="2"/>
              <a:buNone/>
            </a:pPr>
            <a:r>
              <a:rPr lang="ru-RU" sz="5100" b="1" dirty="0" err="1" smtClean="0">
                <a:solidFill>
                  <a:srgbClr val="C00000"/>
                </a:solidFill>
              </a:rPr>
              <a:t>Доторкатися</a:t>
            </a:r>
            <a:r>
              <a:rPr lang="ru-RU" sz="5100" b="1" dirty="0" smtClean="0">
                <a:solidFill>
                  <a:srgbClr val="C00000"/>
                </a:solidFill>
              </a:rPr>
              <a:t> </a:t>
            </a:r>
            <a:r>
              <a:rPr lang="ru-RU" sz="5100" b="1" dirty="0">
                <a:solidFill>
                  <a:srgbClr val="C00000"/>
                </a:solidFill>
              </a:rPr>
              <a:t>до </a:t>
            </a:r>
            <a:r>
              <a:rPr lang="ru-RU" sz="5100" b="1" dirty="0" err="1">
                <a:solidFill>
                  <a:srgbClr val="C00000"/>
                </a:solidFill>
              </a:rPr>
              <a:t>проводів</a:t>
            </a:r>
            <a:r>
              <a:rPr lang="ru-RU" sz="5100" b="1" dirty="0">
                <a:solidFill>
                  <a:srgbClr val="C00000"/>
                </a:solidFill>
              </a:rPr>
              <a:t>, </a:t>
            </a:r>
            <a:r>
              <a:rPr lang="ru-RU" sz="5100" b="1" dirty="0" err="1">
                <a:solidFill>
                  <a:srgbClr val="C00000"/>
                </a:solidFill>
              </a:rPr>
              <a:t>кабелів</a:t>
            </a:r>
            <a:r>
              <a:rPr lang="ru-RU" sz="5100" b="1" dirty="0">
                <a:solidFill>
                  <a:srgbClr val="C00000"/>
                </a:solidFill>
              </a:rPr>
              <a:t> </a:t>
            </a:r>
            <a:r>
              <a:rPr lang="ru-RU" sz="5100" b="1" dirty="0" smtClean="0">
                <a:solidFill>
                  <a:srgbClr val="C00000"/>
                </a:solidFill>
              </a:rPr>
              <a:t>руками</a:t>
            </a:r>
            <a:r>
              <a:rPr lang="ru-RU" sz="5100" b="1" dirty="0">
                <a:solidFill>
                  <a:srgbClr val="C00000"/>
                </a:solidFill>
              </a:rPr>
              <a:t>, </a:t>
            </a:r>
            <a:r>
              <a:rPr lang="ru-RU" sz="5100" b="1" dirty="0" smtClean="0">
                <a:solidFill>
                  <a:srgbClr val="C00000"/>
                </a:solidFill>
              </a:rPr>
              <a:t>   </a:t>
            </a:r>
            <a:r>
              <a:rPr lang="ru-RU" sz="5100" b="1" dirty="0" err="1" smtClean="0">
                <a:solidFill>
                  <a:srgbClr val="C00000"/>
                </a:solidFill>
              </a:rPr>
              <a:t>від’єднувати</a:t>
            </a:r>
            <a:r>
              <a:rPr lang="ru-RU" sz="5100" b="1" dirty="0" smtClean="0">
                <a:solidFill>
                  <a:srgbClr val="C00000"/>
                </a:solidFill>
              </a:rPr>
              <a:t> </a:t>
            </a:r>
          </a:p>
          <a:p>
            <a:pPr marL="609600" indent="-609600">
              <a:lnSpc>
                <a:spcPct val="120000"/>
              </a:lnSpc>
              <a:spcBef>
                <a:spcPct val="55000"/>
              </a:spcBef>
              <a:buFont typeface="Wingdings" pitchFamily="2" charset="2"/>
              <a:buNone/>
            </a:pPr>
            <a:r>
              <a:rPr lang="uk-UA" sz="5100" b="1" dirty="0" smtClean="0">
                <a:solidFill>
                  <a:srgbClr val="C00000"/>
                </a:solidFill>
              </a:rPr>
              <a:t>                та </a:t>
            </a:r>
            <a:r>
              <a:rPr lang="ru-RU" sz="5100" b="1" dirty="0" err="1">
                <a:solidFill>
                  <a:srgbClr val="C00000"/>
                </a:solidFill>
              </a:rPr>
              <a:t>при’єднувати</a:t>
            </a:r>
            <a:r>
              <a:rPr lang="ru-RU" sz="5100" b="1" dirty="0">
                <a:solidFill>
                  <a:srgbClr val="C00000"/>
                </a:solidFill>
              </a:rPr>
              <a:t> </a:t>
            </a:r>
            <a:r>
              <a:rPr lang="ru-RU" sz="5100" b="1" dirty="0" err="1">
                <a:solidFill>
                  <a:srgbClr val="C00000"/>
                </a:solidFill>
              </a:rPr>
              <a:t>їх</a:t>
            </a:r>
            <a:r>
              <a:rPr lang="ru-RU" sz="5100" b="1" dirty="0">
                <a:solidFill>
                  <a:srgbClr val="C00000"/>
                </a:solidFill>
              </a:rPr>
              <a:t>.</a:t>
            </a:r>
          </a:p>
          <a:p>
            <a:pPr marL="609600" indent="-609600">
              <a:lnSpc>
                <a:spcPct val="110000"/>
              </a:lnSpc>
              <a:spcBef>
                <a:spcPct val="55000"/>
              </a:spcBef>
              <a:buFont typeface="Wingdings" pitchFamily="2" charset="2"/>
              <a:buNone/>
            </a:pPr>
            <a:endParaRPr lang="ru-RU" sz="3800" b="1" dirty="0">
              <a:solidFill>
                <a:srgbClr val="C00000"/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>
          <a:xfrm>
            <a:off x="455613" y="273050"/>
            <a:ext cx="8226425" cy="790575"/>
          </a:xfrm>
        </p:spPr>
        <p:txBody>
          <a:bodyPr/>
          <a:lstStyle/>
          <a:p>
            <a:r>
              <a:rPr lang="uk-UA" b="1" i="1" dirty="0">
                <a:solidFill>
                  <a:srgbClr val="FFC000"/>
                </a:solidFill>
              </a:rPr>
              <a:t>Заборонено !!!</a:t>
            </a:r>
            <a:endParaRPr lang="ru-RU" b="1" i="1" dirty="0">
              <a:solidFill>
                <a:srgbClr val="FFC000"/>
              </a:solidFill>
            </a:endParaRPr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>
            <a:off x="5486400" y="1219200"/>
            <a:ext cx="2971800" cy="350520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 flipV="1">
            <a:off x="5486400" y="1143000"/>
            <a:ext cx="2971800" cy="358140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pic>
        <p:nvPicPr>
          <p:cNvPr id="8200" name="Picture 8" descr="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284984"/>
            <a:ext cx="2857500" cy="3429000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build="p" autoUpdateAnimBg="0" advAuto="0"/>
      <p:bldP spid="8195" grpId="0" autoUpdateAnimBg="0"/>
      <p:bldP spid="8197" grpId="0" animBg="1"/>
      <p:bldP spid="819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5" name="Picture 9" descr="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1268413"/>
            <a:ext cx="28575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20" name="Rectangle 4"/>
          <p:cNvSpPr>
            <a:spLocks noGrp="1" noChangeArrowheads="1"/>
          </p:cNvSpPr>
          <p:nvPr>
            <p:ph idx="1"/>
          </p:nvPr>
        </p:nvSpPr>
        <p:spPr>
          <a:xfrm>
            <a:off x="381000" y="1130300"/>
            <a:ext cx="5029200" cy="1219200"/>
          </a:xfrm>
        </p:spPr>
        <p:txBody>
          <a:bodyPr>
            <a:normAutofit fontScale="92500" lnSpcReduction="20000"/>
          </a:bodyPr>
          <a:lstStyle/>
          <a:p>
            <a:pPr marL="609600" indent="-609600" algn="ctr">
              <a:lnSpc>
                <a:spcPct val="80000"/>
              </a:lnSpc>
              <a:spcBef>
                <a:spcPct val="55000"/>
              </a:spcBef>
              <a:buFont typeface="Wingdings" pitchFamily="2" charset="2"/>
              <a:buNone/>
            </a:pPr>
            <a:endParaRPr lang="ru-RU" sz="2600" b="1" dirty="0" smtClean="0">
              <a:solidFill>
                <a:srgbClr val="C00000"/>
              </a:solidFill>
            </a:endParaRPr>
          </a:p>
          <a:p>
            <a:pPr marL="609600" indent="-609600" algn="ctr">
              <a:lnSpc>
                <a:spcPct val="110000"/>
              </a:lnSpc>
              <a:spcBef>
                <a:spcPct val="55000"/>
              </a:spcBef>
              <a:buFont typeface="Wingdings" pitchFamily="2" charset="2"/>
              <a:buNone/>
            </a:pPr>
            <a:r>
              <a:rPr lang="ru-RU" sz="2600" b="1" dirty="0" err="1" smtClean="0">
                <a:solidFill>
                  <a:srgbClr val="C00000"/>
                </a:solidFill>
              </a:rPr>
              <a:t>Приймати</a:t>
            </a:r>
            <a:r>
              <a:rPr lang="ru-RU" sz="2600" b="1" dirty="0" smtClean="0">
                <a:solidFill>
                  <a:srgbClr val="C00000"/>
                </a:solidFill>
              </a:rPr>
              <a:t> </a:t>
            </a:r>
            <a:r>
              <a:rPr lang="ru-RU" sz="2600" b="1" dirty="0" err="1">
                <a:solidFill>
                  <a:srgbClr val="C00000"/>
                </a:solidFill>
              </a:rPr>
              <a:t>їжу</a:t>
            </a:r>
            <a:r>
              <a:rPr lang="ru-RU" sz="2600" b="1" dirty="0">
                <a:solidFill>
                  <a:srgbClr val="C00000"/>
                </a:solidFill>
              </a:rPr>
              <a:t> та </a:t>
            </a:r>
            <a:r>
              <a:rPr lang="ru-RU" sz="2600" b="1" dirty="0" err="1">
                <a:solidFill>
                  <a:srgbClr val="C00000"/>
                </a:solidFill>
              </a:rPr>
              <a:t>пити</a:t>
            </a:r>
            <a:r>
              <a:rPr lang="ru-RU" sz="2600" b="1" dirty="0">
                <a:solidFill>
                  <a:srgbClr val="C00000"/>
                </a:solidFill>
              </a:rPr>
              <a:t> про </a:t>
            </a:r>
            <a:r>
              <a:rPr lang="ru-RU" sz="2600" b="1" dirty="0" err="1">
                <a:solidFill>
                  <a:srgbClr val="C00000"/>
                </a:solidFill>
              </a:rPr>
              <a:t>роботі</a:t>
            </a:r>
            <a:r>
              <a:rPr lang="ru-RU" sz="2600" b="1" dirty="0">
                <a:solidFill>
                  <a:srgbClr val="C00000"/>
                </a:solidFill>
              </a:rPr>
              <a:t> з ПК.</a:t>
            </a:r>
          </a:p>
          <a:p>
            <a:pPr marL="609600" indent="-609600" algn="ctr">
              <a:lnSpc>
                <a:spcPct val="110000"/>
              </a:lnSpc>
              <a:spcBef>
                <a:spcPct val="55000"/>
              </a:spcBef>
              <a:buFont typeface="Wingdings" pitchFamily="2" charset="2"/>
              <a:buNone/>
            </a:pP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title"/>
          </p:nvPr>
        </p:nvSpPr>
        <p:spPr>
          <a:xfrm>
            <a:off x="455613" y="273050"/>
            <a:ext cx="8226425" cy="790575"/>
          </a:xfrm>
        </p:spPr>
        <p:txBody>
          <a:bodyPr/>
          <a:lstStyle/>
          <a:p>
            <a:r>
              <a:rPr lang="uk-UA" b="1" i="1" dirty="0">
                <a:solidFill>
                  <a:srgbClr val="FFC000"/>
                </a:solidFill>
              </a:rPr>
              <a:t>Заборонено !!!</a:t>
            </a:r>
            <a:endParaRPr lang="ru-RU" b="1" i="1" dirty="0">
              <a:solidFill>
                <a:srgbClr val="FFC000"/>
              </a:solidFill>
            </a:endParaRPr>
          </a:p>
        </p:txBody>
      </p:sp>
      <p:sp>
        <p:nvSpPr>
          <p:cNvPr id="9221" name="Line 5"/>
          <p:cNvSpPr>
            <a:spLocks noChangeShapeType="1"/>
          </p:cNvSpPr>
          <p:nvPr/>
        </p:nvSpPr>
        <p:spPr bwMode="auto">
          <a:xfrm>
            <a:off x="5486400" y="1219200"/>
            <a:ext cx="2971800" cy="350520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9222" name="Line 6"/>
          <p:cNvSpPr>
            <a:spLocks noChangeShapeType="1"/>
          </p:cNvSpPr>
          <p:nvPr/>
        </p:nvSpPr>
        <p:spPr bwMode="auto">
          <a:xfrm flipV="1">
            <a:off x="5486400" y="1143000"/>
            <a:ext cx="2971800" cy="358140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pic>
        <p:nvPicPr>
          <p:cNvPr id="9224" name="Picture 8" descr="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9675" y="3213100"/>
            <a:ext cx="2857500" cy="3429000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 build="p" autoUpdateAnimBg="0" advAuto="0"/>
      <p:bldP spid="9219" grpId="0" autoUpdateAnimBg="0"/>
      <p:bldP spid="9221" grpId="0" animBg="1"/>
      <p:bldP spid="922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2" name="Picture 12" descr="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1268413"/>
            <a:ext cx="28575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>
                <a:solidFill>
                  <a:srgbClr val="FFC000"/>
                </a:solidFill>
              </a:rPr>
              <a:t>Заборонено !!!</a:t>
            </a:r>
            <a:endParaRPr lang="ru-RU" b="1" i="1" dirty="0">
              <a:solidFill>
                <a:srgbClr val="FFC000"/>
              </a:solidFill>
            </a:endParaRP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251520" y="1196975"/>
            <a:ext cx="5400600" cy="1944688"/>
          </a:xfrm>
        </p:spPr>
        <p:txBody>
          <a:bodyPr>
            <a:noAutofit/>
          </a:bodyPr>
          <a:lstStyle/>
          <a:p>
            <a:pPr marL="609600" indent="-609600" algn="ctr">
              <a:spcBef>
                <a:spcPct val="55000"/>
              </a:spcBef>
              <a:buFont typeface="Wingdings" pitchFamily="2" charset="2"/>
              <a:buNone/>
            </a:pPr>
            <a:r>
              <a:rPr lang="ru-RU" b="1" dirty="0">
                <a:solidFill>
                  <a:srgbClr val="C00000"/>
                </a:solidFill>
              </a:rPr>
              <a:t>     </a:t>
            </a:r>
            <a:r>
              <a:rPr lang="ru-RU" b="1" dirty="0" err="1">
                <a:solidFill>
                  <a:srgbClr val="C00000"/>
                </a:solidFill>
              </a:rPr>
              <a:t>Довго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працювати</a:t>
            </a:r>
            <a:r>
              <a:rPr lang="ru-RU" b="1" dirty="0">
                <a:solidFill>
                  <a:srgbClr val="C00000"/>
                </a:solidFill>
              </a:rPr>
              <a:t> за </a:t>
            </a:r>
            <a:r>
              <a:rPr lang="ru-RU" b="1" dirty="0" err="1">
                <a:solidFill>
                  <a:srgbClr val="C00000"/>
                </a:solidFill>
              </a:rPr>
              <a:t>комп’ютером</a:t>
            </a:r>
            <a:r>
              <a:rPr lang="ru-RU" b="1" dirty="0">
                <a:solidFill>
                  <a:srgbClr val="C00000"/>
                </a:solidFill>
              </a:rPr>
              <a:t> і </a:t>
            </a:r>
            <a:r>
              <a:rPr lang="ru-RU" b="1" dirty="0" smtClean="0">
                <a:solidFill>
                  <a:srgbClr val="C00000"/>
                </a:solidFill>
              </a:rPr>
              <a:t>   </a:t>
            </a:r>
            <a:r>
              <a:rPr lang="ru-RU" b="1" dirty="0" err="1" smtClean="0">
                <a:solidFill>
                  <a:srgbClr val="C00000"/>
                </a:solidFill>
              </a:rPr>
              <a:t>перенавантажувати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свій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організм</a:t>
            </a:r>
            <a:r>
              <a:rPr lang="ru-RU" b="1" dirty="0">
                <a:solidFill>
                  <a:srgbClr val="C00000"/>
                </a:solidFill>
              </a:rPr>
              <a:t>.</a:t>
            </a:r>
          </a:p>
          <a:p>
            <a:pPr marL="609600" indent="-609600" algn="ctr">
              <a:lnSpc>
                <a:spcPct val="80000"/>
              </a:lnSpc>
              <a:spcBef>
                <a:spcPct val="55000"/>
              </a:spcBef>
              <a:buFont typeface="Wingdings" pitchFamily="2" charset="2"/>
              <a:buNone/>
            </a:pPr>
            <a:r>
              <a:rPr lang="ru-RU" b="1" dirty="0" err="1" smtClean="0">
                <a:solidFill>
                  <a:schemeClr val="tx1"/>
                </a:solidFill>
              </a:rPr>
              <a:t>Кожні</a:t>
            </a:r>
            <a:r>
              <a:rPr lang="ru-RU" b="1" dirty="0" smtClean="0">
                <a:solidFill>
                  <a:schemeClr val="tx1"/>
                </a:solidFill>
              </a:rPr>
              <a:t> 10 </a:t>
            </a:r>
            <a:r>
              <a:rPr lang="ru-RU" b="1" dirty="0" err="1" smtClean="0">
                <a:solidFill>
                  <a:schemeClr val="tx1"/>
                </a:solidFill>
              </a:rPr>
              <a:t>хвилин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робіть</a:t>
            </a:r>
            <a:r>
              <a:rPr lang="ru-RU" b="1" dirty="0" smtClean="0">
                <a:solidFill>
                  <a:schemeClr val="tx1"/>
                </a:solidFill>
              </a:rPr>
              <a:t>  зарядку для очей !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>
            <a:off x="5486400" y="1219200"/>
            <a:ext cx="2971800" cy="350520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 flipV="1">
            <a:off x="5486400" y="1143000"/>
            <a:ext cx="2971800" cy="358140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pic>
        <p:nvPicPr>
          <p:cNvPr id="10248" name="Picture 8" descr="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9675" y="3213100"/>
            <a:ext cx="2857500" cy="3429000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autoUpdateAnimBg="0"/>
      <p:bldP spid="10244" grpId="0" build="p" autoUpdateAnimBg="0" advAuto="0"/>
      <p:bldP spid="10245" grpId="0" animBg="1"/>
      <p:bldP spid="1024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148</TotalTime>
  <Words>126</Words>
  <Application>Microsoft Office PowerPoint</Application>
  <PresentationFormat>Экран (4:3)</PresentationFormat>
  <Paragraphs>22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Волна</vt:lpstr>
      <vt:lpstr>Презентация PowerPoint</vt:lpstr>
      <vt:lpstr>Комп’ютер</vt:lpstr>
      <vt:lpstr>Заборонено !!!</vt:lpstr>
      <vt:lpstr>Заборонено !!!</vt:lpstr>
      <vt:lpstr>Заборонено !!!</vt:lpstr>
      <vt:lpstr>Заборонено !!!</vt:lpstr>
      <vt:lpstr>Заборонено !!!</vt:lpstr>
      <vt:lpstr>Заборонено !!!</vt:lpstr>
    </vt:vector>
  </TitlesOfParts>
  <Company>4evengur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Техника безопасности  в кабинете информатики</dc:title>
  <dc:creator>Eugene</dc:creator>
  <cp:lastModifiedBy>Дмитрий Каленюк</cp:lastModifiedBy>
  <cp:revision>13</cp:revision>
  <dcterms:created xsi:type="dcterms:W3CDTF">2007-09-02T14:14:49Z</dcterms:created>
  <dcterms:modified xsi:type="dcterms:W3CDTF">2012-02-16T16:30:33Z</dcterms:modified>
</cp:coreProperties>
</file>