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FFCA21"/>
    <a:srgbClr val="000099"/>
    <a:srgbClr val="DDDDDD"/>
    <a:srgbClr val="777777"/>
    <a:srgbClr val="66FF99"/>
    <a:srgbClr val="33CCCC"/>
    <a:srgbClr val="000000"/>
    <a:srgbClr val="FF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D304-CA3E-4C57-9439-6492DEE2C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36A-458F-46BE-89DC-CC469CDB0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36B-81FB-4659-9794-BC26BD7704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85638BEA-1234-4EF3-A58C-C2DDB74C1F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1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5BA8-DBAF-4FFE-A8BA-D4F7D7B5B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85A4-415C-4BF7-A714-8C1F1AEA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66-C90D-46F6-A471-1FC6EDA16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4D19-F8F8-48F4-B434-4AB655A68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F1A-6BDF-41C0-BC7F-EA3B52356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64A8-246A-4A45-BE94-28DC7DB0C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9A58-68C9-4CC2-A249-80D01AC10A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1099-8B28-4D5C-94BB-6DCA8951C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59EA54-E6CD-4CDD-BF42-4A2CB6D83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84963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14" y="1557338"/>
            <a:ext cx="75600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CA21"/>
                </a:solidFill>
              </a:rPr>
              <a:t>Правила безпечної роботи за   </a:t>
            </a:r>
            <a:r>
              <a:rPr lang="uk-UA" sz="4400" b="1" dirty="0" err="1" smtClean="0">
                <a:solidFill>
                  <a:srgbClr val="FFCA21"/>
                </a:solidFill>
              </a:rPr>
              <a:t>комп</a:t>
            </a:r>
            <a:r>
              <a:rPr lang="en-US" sz="4400" b="1" dirty="0" smtClean="0">
                <a:solidFill>
                  <a:srgbClr val="FFCA21"/>
                </a:solidFill>
                <a:latin typeface="Copperplate Gothic Bold" pitchFamily="34" charset="0"/>
              </a:rPr>
              <a:t>’</a:t>
            </a:r>
            <a:r>
              <a:rPr lang="uk-UA" sz="4400" b="1" dirty="0" err="1" smtClean="0">
                <a:solidFill>
                  <a:srgbClr val="FFCA21"/>
                </a:solidFill>
              </a:rPr>
              <a:t>ютером</a:t>
            </a:r>
            <a:endParaRPr lang="ru-RU" sz="4400" b="1" dirty="0">
              <a:solidFill>
                <a:srgbClr val="FFCA21"/>
              </a:solidFill>
            </a:endParaRPr>
          </a:p>
        </p:txBody>
      </p:sp>
      <p:pic>
        <p:nvPicPr>
          <p:cNvPr id="4" name="Picture 5" descr="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06" y="3212976"/>
            <a:ext cx="16224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0575"/>
          </a:xfrm>
        </p:spPr>
        <p:txBody>
          <a:bodyPr/>
          <a:lstStyle/>
          <a:p>
            <a:r>
              <a:rPr lang="ru-RU" b="1" i="1" dirty="0" err="1">
                <a:solidFill>
                  <a:srgbClr val="FFC000"/>
                </a:solidFill>
              </a:rPr>
              <a:t>Комп’ютер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87900" y="1412875"/>
            <a:ext cx="4103688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dirty="0" err="1" smtClean="0">
                <a:solidFill>
                  <a:srgbClr val="000000"/>
                </a:solidFill>
              </a:rPr>
              <a:t>Комп’ютер</a:t>
            </a:r>
            <a:r>
              <a:rPr lang="ru-RU" sz="3000" dirty="0" smtClean="0">
                <a:solidFill>
                  <a:srgbClr val="000000"/>
                </a:solidFill>
              </a:rPr>
              <a:t> -  </a:t>
            </a:r>
            <a:r>
              <a:rPr lang="ru-RU" sz="3000" dirty="0" err="1">
                <a:solidFill>
                  <a:srgbClr val="000000"/>
                </a:solidFill>
              </a:rPr>
              <a:t>це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електричний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пристрій</a:t>
            </a:r>
            <a:r>
              <a:rPr lang="ru-RU" sz="3000" dirty="0">
                <a:solidFill>
                  <a:srgbClr val="000000"/>
                </a:solidFill>
              </a:rPr>
              <a:t>, тому для </a:t>
            </a:r>
            <a:r>
              <a:rPr lang="ru-RU" sz="3000" dirty="0" err="1">
                <a:solidFill>
                  <a:srgbClr val="000000"/>
                </a:solidFill>
              </a:rPr>
              <a:t>власної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безпеки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необхідно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пам’ятати</a:t>
            </a:r>
            <a:r>
              <a:rPr lang="ru-RU" sz="3000" dirty="0">
                <a:solidFill>
                  <a:srgbClr val="000000"/>
                </a:solidFill>
              </a:rPr>
              <a:t>, </a:t>
            </a:r>
            <a:r>
              <a:rPr lang="ru-RU" sz="3000" dirty="0" err="1">
                <a:solidFill>
                  <a:srgbClr val="000000"/>
                </a:solidFill>
              </a:rPr>
              <a:t>що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b="1" u="sng" dirty="0">
                <a:solidFill>
                  <a:srgbClr val="FF0000"/>
                </a:solidFill>
              </a:rPr>
              <a:t>до </a:t>
            </a:r>
            <a:r>
              <a:rPr lang="ru-RU" sz="3000" b="1" u="sng" dirty="0" err="1">
                <a:solidFill>
                  <a:srgbClr val="FF0000"/>
                </a:solidFill>
              </a:rPr>
              <a:t>кожого</a:t>
            </a:r>
            <a:r>
              <a:rPr lang="ru-RU" sz="3000" b="1" u="sng" dirty="0">
                <a:solidFill>
                  <a:srgbClr val="FF0000"/>
                </a:solidFill>
              </a:rPr>
              <a:t> </a:t>
            </a:r>
            <a:r>
              <a:rPr lang="ru-RU" sz="3000" b="1" u="sng" dirty="0" err="1">
                <a:solidFill>
                  <a:srgbClr val="FF0000"/>
                </a:solidFill>
              </a:rPr>
              <a:t>робочого</a:t>
            </a:r>
            <a:r>
              <a:rPr lang="ru-RU" sz="3000" b="1" u="sng" dirty="0">
                <a:solidFill>
                  <a:srgbClr val="FF0000"/>
                </a:solidFill>
              </a:rPr>
              <a:t> </a:t>
            </a:r>
            <a:r>
              <a:rPr lang="ru-RU" sz="3000" b="1" u="sng" dirty="0" err="1">
                <a:solidFill>
                  <a:srgbClr val="FF0000"/>
                </a:solidFill>
              </a:rPr>
              <a:t>місця</a:t>
            </a:r>
            <a:r>
              <a:rPr lang="ru-RU" sz="3000" b="1" u="sng" dirty="0">
                <a:solidFill>
                  <a:srgbClr val="FF0000"/>
                </a:solidFill>
              </a:rPr>
              <a:t> проведений </a:t>
            </a:r>
            <a:r>
              <a:rPr lang="ru-RU" sz="3000" b="1" u="sng" dirty="0" err="1">
                <a:solidFill>
                  <a:srgbClr val="FF0000"/>
                </a:solidFill>
              </a:rPr>
              <a:t>небезпечний</a:t>
            </a:r>
            <a:r>
              <a:rPr lang="ru-RU" sz="3000" b="1" u="sng" dirty="0">
                <a:solidFill>
                  <a:srgbClr val="FF0000"/>
                </a:solidFill>
              </a:rPr>
              <a:t> для </a:t>
            </a:r>
            <a:r>
              <a:rPr lang="ru-RU" sz="3000" b="1" u="sng" dirty="0" err="1">
                <a:solidFill>
                  <a:srgbClr val="FF0000"/>
                </a:solidFill>
              </a:rPr>
              <a:t>життя</a:t>
            </a:r>
            <a:r>
              <a:rPr lang="ru-RU" sz="3000" b="1" u="sng" dirty="0">
                <a:solidFill>
                  <a:srgbClr val="FF0000"/>
                </a:solidFill>
              </a:rPr>
              <a:t> </a:t>
            </a:r>
            <a:r>
              <a:rPr lang="ru-RU" sz="3000" b="1" u="sng" dirty="0" err="1">
                <a:solidFill>
                  <a:srgbClr val="FF0000"/>
                </a:solidFill>
              </a:rPr>
              <a:t>електричний</a:t>
            </a:r>
            <a:r>
              <a:rPr lang="ru-RU" sz="3000" b="1" u="sng" dirty="0">
                <a:solidFill>
                  <a:srgbClr val="FF0000"/>
                </a:solidFill>
              </a:rPr>
              <a:t> струм.</a:t>
            </a:r>
          </a:p>
        </p:txBody>
      </p:sp>
      <p:pic>
        <p:nvPicPr>
          <p:cNvPr id="4103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57338"/>
            <a:ext cx="32861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981075"/>
            <a:ext cx="32861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836613"/>
            <a:ext cx="4267200" cy="9366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Доторкатися</a:t>
            </a:r>
            <a:r>
              <a:rPr lang="ru-RU" sz="2800" b="1" dirty="0">
                <a:solidFill>
                  <a:srgbClr val="C00000"/>
                </a:solidFill>
              </a:rPr>
              <a:t>  до </a:t>
            </a:r>
            <a:r>
              <a:rPr lang="ru-RU" sz="2800" b="1" dirty="0" err="1">
                <a:solidFill>
                  <a:srgbClr val="C00000"/>
                </a:solidFill>
              </a:rPr>
              <a:t>монітора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руками</a:t>
            </a:r>
            <a:r>
              <a:rPr lang="ru-RU" sz="2800" b="1" dirty="0">
                <a:solidFill>
                  <a:srgbClr val="C00000"/>
                </a:solidFill>
              </a:rPr>
              <a:t>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88988"/>
          </a:xfrm>
        </p:spPr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5128" name="Picture 8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20938"/>
            <a:ext cx="3286125" cy="39433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0"/>
      <p:bldP spid="5122" grpId="0" autoUpdateAnimBg="0"/>
      <p:bldP spid="5126" grpId="0" animBg="1"/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5184775" cy="1223962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Сидіти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криво, на </a:t>
            </a:r>
            <a:r>
              <a:rPr lang="ru-RU" b="1" dirty="0" err="1">
                <a:solidFill>
                  <a:srgbClr val="C00000"/>
                </a:solidFill>
              </a:rPr>
              <a:t>своїх</a:t>
            </a:r>
            <a:r>
              <a:rPr lang="ru-RU" b="1" dirty="0">
                <a:solidFill>
                  <a:srgbClr val="C00000"/>
                </a:solidFill>
              </a:rPr>
              <a:t> ногах, </a:t>
            </a:r>
            <a:r>
              <a:rPr lang="ru-RU" b="1" dirty="0" err="1">
                <a:solidFill>
                  <a:srgbClr val="C00000"/>
                </a:solidFill>
              </a:rPr>
              <a:t>гойдатися</a:t>
            </a:r>
            <a:r>
              <a:rPr lang="ru-RU" b="1" dirty="0">
                <a:solidFill>
                  <a:srgbClr val="C00000"/>
                </a:solidFill>
              </a:rPr>
              <a:t> на </a:t>
            </a:r>
            <a:r>
              <a:rPr lang="ru-RU" b="1" dirty="0" err="1">
                <a:solidFill>
                  <a:srgbClr val="C00000"/>
                </a:solidFill>
              </a:rPr>
              <a:t>кріслі</a:t>
            </a:r>
            <a:r>
              <a:rPr lang="ru-RU" b="1" dirty="0">
                <a:solidFill>
                  <a:srgbClr val="C00000"/>
                </a:solidFill>
              </a:rPr>
              <a:t> і т.д.</a:t>
            </a:r>
          </a:p>
          <a:p>
            <a:pPr marL="609600" indent="-609600">
              <a:lnSpc>
                <a:spcPct val="12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b="1" dirty="0">
                <a:solidFill>
                  <a:schemeClr val="tx1"/>
                </a:solidFill>
              </a:rPr>
              <a:t>Сядьте </a:t>
            </a:r>
            <a:r>
              <a:rPr lang="ru-RU" b="1" dirty="0" err="1">
                <a:solidFill>
                  <a:schemeClr val="tx1"/>
                </a:solidFill>
              </a:rPr>
              <a:t>рівно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опираючись</a:t>
            </a:r>
            <a:r>
              <a:rPr lang="ru-RU" b="1" dirty="0">
                <a:solidFill>
                  <a:schemeClr val="tx1"/>
                </a:solidFill>
              </a:rPr>
              <a:t> на спинку </a:t>
            </a:r>
            <a:r>
              <a:rPr lang="ru-RU" b="1" dirty="0" smtClean="0">
                <a:solidFill>
                  <a:schemeClr val="tx1"/>
                </a:solidFill>
              </a:rPr>
              <a:t>                   </a:t>
            </a:r>
            <a:r>
              <a:rPr lang="ru-RU" b="1" dirty="0" err="1" smtClean="0">
                <a:solidFill>
                  <a:schemeClr val="tx1"/>
                </a:solidFill>
              </a:rPr>
              <a:t>стільчика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0575"/>
          </a:xfrm>
        </p:spPr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6152" name="Picture 8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213100"/>
            <a:ext cx="2857500" cy="3429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 advAuto="0"/>
      <p:bldP spid="6147" grpId="0" autoUpdateAnimBg="0"/>
      <p:bldP spid="6149" grpId="0" animBg="1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179512" y="1052513"/>
            <a:ext cx="5184651" cy="1219200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2000" b="1" dirty="0">
                <a:solidFill>
                  <a:srgbClr val="C00000"/>
                </a:solidFill>
              </a:rPr>
              <a:t>     </a:t>
            </a:r>
            <a:r>
              <a:rPr lang="ru-RU" sz="2000" b="1" dirty="0" err="1" smtClean="0">
                <a:solidFill>
                  <a:srgbClr val="C00000"/>
                </a:solidFill>
              </a:rPr>
              <a:t>Близько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наближатися</a:t>
            </a:r>
            <a:r>
              <a:rPr lang="ru-RU" sz="2000" b="1" dirty="0" smtClean="0">
                <a:solidFill>
                  <a:srgbClr val="C00000"/>
                </a:solidFill>
              </a:rPr>
              <a:t>  до </a:t>
            </a:r>
            <a:r>
              <a:rPr lang="ru-RU" sz="2000" b="1" dirty="0" err="1">
                <a:solidFill>
                  <a:srgbClr val="C00000"/>
                </a:solidFill>
              </a:rPr>
              <a:t>монітора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  <a:p>
            <a:pPr marL="609600" indent="-609600" algn="ctr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609600" indent="-609600" algn="ctr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Дотримуйтеся</a:t>
            </a:r>
            <a:r>
              <a:rPr lang="ru-RU" sz="2000" b="1">
                <a:solidFill>
                  <a:schemeClr val="tx1"/>
                </a:solidFill>
              </a:rPr>
              <a:t> </a:t>
            </a:r>
            <a:r>
              <a:rPr lang="ru-RU" sz="2000" b="1" smtClean="0">
                <a:solidFill>
                  <a:schemeClr val="tx1"/>
                </a:solidFill>
              </a:rPr>
              <a:t> безпечної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відстані</a:t>
            </a:r>
            <a:r>
              <a:rPr lang="ru-RU" sz="2000" b="1" dirty="0">
                <a:solidFill>
                  <a:schemeClr val="tx1"/>
                </a:solidFill>
              </a:rPr>
              <a:t> (50-60 см.)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2163"/>
          </a:xfrm>
        </p:spPr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7176" name="Picture 8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24188"/>
            <a:ext cx="2857500" cy="3429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 advAuto="0"/>
      <p:bldP spid="7171" grpId="0" autoUpdateAnimBg="0"/>
      <p:bldP spid="7173" grpId="0" animBg="1"/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85750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340768"/>
            <a:ext cx="5029200" cy="1944216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rgbClr val="FF0000"/>
                </a:solidFill>
              </a:rPr>
              <a:t>    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12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5100" b="1" dirty="0" err="1" smtClean="0">
                <a:solidFill>
                  <a:srgbClr val="C00000"/>
                </a:solidFill>
              </a:rPr>
              <a:t>Доторкатися</a:t>
            </a:r>
            <a:r>
              <a:rPr lang="ru-RU" sz="5100" b="1" dirty="0" smtClean="0">
                <a:solidFill>
                  <a:srgbClr val="C00000"/>
                </a:solidFill>
              </a:rPr>
              <a:t> </a:t>
            </a:r>
            <a:r>
              <a:rPr lang="ru-RU" sz="5100" b="1" dirty="0">
                <a:solidFill>
                  <a:srgbClr val="C00000"/>
                </a:solidFill>
              </a:rPr>
              <a:t>до </a:t>
            </a:r>
            <a:r>
              <a:rPr lang="ru-RU" sz="5100" b="1" dirty="0" err="1">
                <a:solidFill>
                  <a:srgbClr val="C00000"/>
                </a:solidFill>
              </a:rPr>
              <a:t>проводів</a:t>
            </a:r>
            <a:r>
              <a:rPr lang="ru-RU" sz="5100" b="1" dirty="0">
                <a:solidFill>
                  <a:srgbClr val="C00000"/>
                </a:solidFill>
              </a:rPr>
              <a:t>, </a:t>
            </a:r>
            <a:r>
              <a:rPr lang="ru-RU" sz="5100" b="1" dirty="0" err="1">
                <a:solidFill>
                  <a:srgbClr val="C00000"/>
                </a:solidFill>
              </a:rPr>
              <a:t>кабелів</a:t>
            </a:r>
            <a:r>
              <a:rPr lang="ru-RU" sz="5100" b="1" dirty="0">
                <a:solidFill>
                  <a:srgbClr val="C00000"/>
                </a:solidFill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</a:rPr>
              <a:t>руками</a:t>
            </a:r>
            <a:r>
              <a:rPr lang="ru-RU" sz="5100" b="1" dirty="0">
                <a:solidFill>
                  <a:srgbClr val="C00000"/>
                </a:solidFill>
              </a:rPr>
              <a:t>, </a:t>
            </a:r>
            <a:r>
              <a:rPr lang="ru-RU" sz="5100" b="1" dirty="0" smtClean="0">
                <a:solidFill>
                  <a:srgbClr val="C00000"/>
                </a:solidFill>
              </a:rPr>
              <a:t>   </a:t>
            </a:r>
            <a:r>
              <a:rPr lang="ru-RU" sz="5100" b="1" dirty="0" err="1" smtClean="0">
                <a:solidFill>
                  <a:srgbClr val="C00000"/>
                </a:solidFill>
              </a:rPr>
              <a:t>від’єднувати</a:t>
            </a:r>
            <a:r>
              <a:rPr lang="ru-RU" sz="5100" b="1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>
              <a:lnSpc>
                <a:spcPct val="12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uk-UA" sz="5100" b="1" dirty="0" smtClean="0">
                <a:solidFill>
                  <a:srgbClr val="C00000"/>
                </a:solidFill>
              </a:rPr>
              <a:t>                та </a:t>
            </a:r>
            <a:r>
              <a:rPr lang="ru-RU" sz="5100" b="1" dirty="0" err="1">
                <a:solidFill>
                  <a:srgbClr val="C00000"/>
                </a:solidFill>
              </a:rPr>
              <a:t>при’єднувати</a:t>
            </a:r>
            <a:r>
              <a:rPr lang="ru-RU" sz="5100" b="1" dirty="0">
                <a:solidFill>
                  <a:srgbClr val="C00000"/>
                </a:solidFill>
              </a:rPr>
              <a:t> </a:t>
            </a:r>
            <a:r>
              <a:rPr lang="ru-RU" sz="5100" b="1" dirty="0" err="1">
                <a:solidFill>
                  <a:srgbClr val="C00000"/>
                </a:solidFill>
              </a:rPr>
              <a:t>їх</a:t>
            </a:r>
            <a:r>
              <a:rPr lang="ru-RU" sz="5100" b="1" dirty="0">
                <a:solidFill>
                  <a:srgbClr val="C00000"/>
                </a:solidFill>
              </a:rPr>
              <a:t>.</a:t>
            </a:r>
          </a:p>
          <a:p>
            <a:pPr marL="609600" indent="-609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None/>
            </a:pPr>
            <a:endParaRPr lang="ru-RU" sz="3800" b="1" dirty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0575"/>
          </a:xfrm>
        </p:spPr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8200" name="Picture 8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2857500" cy="3429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 advAuto="0"/>
      <p:bldP spid="8195" grpId="0" autoUpdateAnimBg="0"/>
      <p:bldP spid="8197" grpId="0" animBg="1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130300"/>
            <a:ext cx="5029200" cy="12192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endParaRPr lang="ru-RU" sz="2600" b="1" dirty="0" smtClean="0">
              <a:solidFill>
                <a:srgbClr val="C00000"/>
              </a:solidFill>
            </a:endParaRPr>
          </a:p>
          <a:p>
            <a:pPr marL="609600" indent="-609600" algn="ctr">
              <a:lnSpc>
                <a:spcPct val="11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sz="2600" b="1" dirty="0" err="1" smtClean="0">
                <a:solidFill>
                  <a:srgbClr val="C00000"/>
                </a:solidFill>
              </a:rPr>
              <a:t>Приймати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їжу</a:t>
            </a:r>
            <a:r>
              <a:rPr lang="ru-RU" sz="2600" b="1" dirty="0">
                <a:solidFill>
                  <a:srgbClr val="C00000"/>
                </a:solidFill>
              </a:rPr>
              <a:t> та </a:t>
            </a:r>
            <a:r>
              <a:rPr lang="ru-RU" sz="2600" b="1" dirty="0" err="1">
                <a:solidFill>
                  <a:srgbClr val="C00000"/>
                </a:solidFill>
              </a:rPr>
              <a:t>пити</a:t>
            </a:r>
            <a:r>
              <a:rPr lang="ru-RU" sz="2600" b="1" dirty="0">
                <a:solidFill>
                  <a:srgbClr val="C00000"/>
                </a:solidFill>
              </a:rPr>
              <a:t> про </a:t>
            </a:r>
            <a:r>
              <a:rPr lang="ru-RU" sz="2600" b="1" dirty="0" err="1">
                <a:solidFill>
                  <a:srgbClr val="C00000"/>
                </a:solidFill>
              </a:rPr>
              <a:t>роботі</a:t>
            </a:r>
            <a:r>
              <a:rPr lang="ru-RU" sz="2600" b="1" dirty="0">
                <a:solidFill>
                  <a:srgbClr val="C00000"/>
                </a:solidFill>
              </a:rPr>
              <a:t> з ПК.</a:t>
            </a:r>
          </a:p>
          <a:p>
            <a:pPr marL="609600" indent="-609600" algn="ctr">
              <a:lnSpc>
                <a:spcPct val="110000"/>
              </a:lnSpc>
              <a:spcBef>
                <a:spcPct val="55000"/>
              </a:spcBef>
              <a:buFont typeface="Wingdings" pitchFamily="2" charset="2"/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0575"/>
          </a:xfrm>
        </p:spPr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9224" name="Picture 8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3213100"/>
            <a:ext cx="2857500" cy="3429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 advAuto="0"/>
      <p:bldP spid="9219" grpId="0" autoUpdateAnimBg="0"/>
      <p:bldP spid="9221" grpId="0" animBg="1"/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2" name="Picture 12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FFC000"/>
                </a:solidFill>
              </a:rPr>
              <a:t>Заборонено !!!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975"/>
            <a:ext cx="5400600" cy="1944688"/>
          </a:xfrm>
        </p:spPr>
        <p:txBody>
          <a:bodyPr>
            <a:noAutofit/>
          </a:bodyPr>
          <a:lstStyle/>
          <a:p>
            <a:pPr marL="609600" indent="-609600" algn="ctr">
              <a:spcBef>
                <a:spcPct val="55000"/>
              </a:spcBef>
              <a:buFont typeface="Wingdings" pitchFamily="2" charset="2"/>
              <a:buNone/>
            </a:pPr>
            <a:r>
              <a:rPr lang="ru-RU" b="1" dirty="0">
                <a:solidFill>
                  <a:srgbClr val="C00000"/>
                </a:solidFill>
              </a:rPr>
              <a:t>     </a:t>
            </a:r>
            <a:r>
              <a:rPr lang="ru-RU" b="1" dirty="0" err="1">
                <a:solidFill>
                  <a:srgbClr val="C00000"/>
                </a:solidFill>
              </a:rPr>
              <a:t>Довго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працювати</a:t>
            </a:r>
            <a:r>
              <a:rPr lang="ru-RU" b="1" dirty="0">
                <a:solidFill>
                  <a:srgbClr val="C00000"/>
                </a:solidFill>
              </a:rPr>
              <a:t> за </a:t>
            </a:r>
            <a:r>
              <a:rPr lang="ru-RU" b="1" dirty="0" err="1">
                <a:solidFill>
                  <a:srgbClr val="C00000"/>
                </a:solidFill>
              </a:rPr>
              <a:t>комп’ютером</a:t>
            </a:r>
            <a:r>
              <a:rPr lang="ru-RU" b="1" dirty="0">
                <a:solidFill>
                  <a:srgbClr val="C00000"/>
                </a:solidFill>
              </a:rPr>
              <a:t> і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err="1" smtClean="0">
                <a:solidFill>
                  <a:srgbClr val="C00000"/>
                </a:solidFill>
              </a:rPr>
              <a:t>перенавантажувати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свій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організм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609600" indent="-609600" algn="ctr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Кожні</a:t>
            </a:r>
            <a:r>
              <a:rPr lang="ru-RU" b="1" dirty="0" smtClean="0">
                <a:solidFill>
                  <a:schemeClr val="tx1"/>
                </a:solidFill>
              </a:rPr>
              <a:t> 10 </a:t>
            </a:r>
            <a:r>
              <a:rPr lang="ru-RU" b="1" dirty="0" err="1" smtClean="0">
                <a:solidFill>
                  <a:schemeClr val="tx1"/>
                </a:solidFill>
              </a:rPr>
              <a:t>хвилин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робіть</a:t>
            </a:r>
            <a:r>
              <a:rPr lang="ru-RU" b="1" dirty="0" smtClean="0">
                <a:solidFill>
                  <a:schemeClr val="tx1"/>
                </a:solidFill>
              </a:rPr>
              <a:t>  зарядку для очей 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486400" y="1219200"/>
            <a:ext cx="2971800" cy="3505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5486400" y="1143000"/>
            <a:ext cx="2971800" cy="3581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10248" name="Picture 8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3213100"/>
            <a:ext cx="2857500" cy="3429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build="p" autoUpdateAnimBg="0" advAuto="0"/>
      <p:bldP spid="10245" grpId="0" animBg="1"/>
      <p:bldP spid="102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126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Комп’ютер</vt:lpstr>
      <vt:lpstr>Заборонено !!!</vt:lpstr>
      <vt:lpstr>Заборонено !!!</vt:lpstr>
      <vt:lpstr>Заборонено !!!</vt:lpstr>
      <vt:lpstr>Заборонено !!!</vt:lpstr>
      <vt:lpstr>Заборонено !!!</vt:lpstr>
      <vt:lpstr>Заборонено !!!</vt:lpstr>
    </vt:vector>
  </TitlesOfParts>
  <Company>4evengur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 в кабинете информатики</dc:title>
  <dc:creator>Eugene</dc:creator>
  <cp:lastModifiedBy>Дмитрий Каленюк</cp:lastModifiedBy>
  <cp:revision>13</cp:revision>
  <dcterms:created xsi:type="dcterms:W3CDTF">2007-09-02T14:14:49Z</dcterms:created>
  <dcterms:modified xsi:type="dcterms:W3CDTF">2012-02-16T16:30:33Z</dcterms:modified>
</cp:coreProperties>
</file>