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692696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Дистанционный курс «Квадратные уравнения»</a:t>
            </a:r>
            <a:endParaRPr lang="ru-RU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869160"/>
            <a:ext cx="7920880" cy="1752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Авторы:  Михайловская Татьяна Петровна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  </a:t>
            </a:r>
            <a:r>
              <a:rPr lang="en-US" dirty="0" smtClean="0">
                <a:solidFill>
                  <a:schemeClr val="tx1"/>
                </a:solidFill>
              </a:rPr>
              <a:t>      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Баева Екатерина Викторовна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encrypted-tbn2.gstatic.com/images?q=tbn:ANd9GcSTUfJEz5t4VBFEcagEZ-ZG0PtZLqpnCYarIom27M8M_ZySy9R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276872"/>
            <a:ext cx="3739177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49807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Авторы: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4941168"/>
            <a:ext cx="2952328" cy="936104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/>
              <a:t>Михайловская Татьяна Петровна</a:t>
            </a:r>
            <a:endParaRPr lang="ru-RU" sz="2400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499992" y="5013176"/>
            <a:ext cx="3456384" cy="936104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/>
              <a:t>Баева Екатерина Викторовна</a:t>
            </a:r>
            <a:endParaRPr lang="ru-RU" sz="2400" i="1" dirty="0"/>
          </a:p>
        </p:txBody>
      </p:sp>
      <p:pic>
        <p:nvPicPr>
          <p:cNvPr id="15362" name="Picture 2" descr="C:\Users\notebook\Desktop\Баева\Портфолио Михайловская Т.П..files\slide0001_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2903441" cy="4320000"/>
          </a:xfrm>
          <a:prstGeom prst="rect">
            <a:avLst/>
          </a:prstGeom>
          <a:noFill/>
        </p:spPr>
      </p:pic>
      <p:pic>
        <p:nvPicPr>
          <p:cNvPr id="15363" name="Picture 3" descr="C:\Users\notebook\Desktop\Баева\Автор курсов.files\slide0001_image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692696"/>
            <a:ext cx="3409508" cy="43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Михайловская Татьяна Петровна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340768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Учитель математики Запорожской гимназии № 47 специалист высшей категории</a:t>
            </a:r>
          </a:p>
          <a:p>
            <a:pPr algn="ctr"/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старший учитель</a:t>
            </a:r>
            <a:endParaRPr lang="ru-RU" sz="2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7412" name="Picture 4" descr="C:\Users\notebook\Desktop\Баева\SDC108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221088"/>
            <a:ext cx="3168352" cy="2376264"/>
          </a:xfrm>
          <a:prstGeom prst="rect">
            <a:avLst/>
          </a:prstGeom>
          <a:noFill/>
        </p:spPr>
      </p:pic>
      <p:pic>
        <p:nvPicPr>
          <p:cNvPr id="17413" name="Picture 5" descr="C:\Users\notebook\Desktop\Баева\SDC133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124744"/>
            <a:ext cx="3168352" cy="2376264"/>
          </a:xfrm>
          <a:prstGeom prst="rect">
            <a:avLst/>
          </a:prstGeom>
          <a:noFill/>
        </p:spPr>
      </p:pic>
      <p:pic>
        <p:nvPicPr>
          <p:cNvPr id="17416" name="Picture 8" descr="C:\Users\notebook\Desktop\Баева\SDC154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996952"/>
            <a:ext cx="3563888" cy="2672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Баева Екатерина Викторовна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052736"/>
            <a:ext cx="31683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Учитель математики Запорожской общеобразовательной школы интернат № 7 специалист ІІ категории</a:t>
            </a:r>
            <a:endParaRPr lang="ru-RU" sz="2000" b="1" i="1" dirty="0"/>
          </a:p>
        </p:txBody>
      </p:sp>
      <p:pic>
        <p:nvPicPr>
          <p:cNvPr id="4" name="Picture 3" descr="C:\Users\notebook\Desktop\Баева\Автор курсов.files\slide0005_image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412776"/>
            <a:ext cx="3240360" cy="2430962"/>
          </a:xfrm>
          <a:prstGeom prst="rect">
            <a:avLst/>
          </a:prstGeom>
          <a:noFill/>
        </p:spPr>
      </p:pic>
      <p:pic>
        <p:nvPicPr>
          <p:cNvPr id="18434" name="Picture 2" descr="C:\Users\notebook\Desktop\Баева\Автор курсов.files\slide0004_image00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653136"/>
            <a:ext cx="5704701" cy="1772816"/>
          </a:xfrm>
          <a:prstGeom prst="rect">
            <a:avLst/>
          </a:prstGeom>
          <a:noFill/>
        </p:spPr>
      </p:pic>
      <p:pic>
        <p:nvPicPr>
          <p:cNvPr id="18436" name="Picture 4" descr="C:\Users\notebook\Desktop\Баева\Автор курсов.files\slide0005_image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636912"/>
            <a:ext cx="3327425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422100"/>
                </a:solidFill>
                <a:latin typeface="Verdana" pitchFamily="34" charset="0"/>
              </a:rPr>
              <a:t>Педагогическое кредо:</a:t>
            </a:r>
            <a:br>
              <a:rPr lang="ru-RU" b="1" i="1" dirty="0" smtClean="0">
                <a:solidFill>
                  <a:srgbClr val="422100"/>
                </a:solidFill>
                <a:latin typeface="Verdana" pitchFamily="34" charset="0"/>
              </a:rPr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268760"/>
            <a:ext cx="4032448" cy="2502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ru-RU" sz="2400" b="1" i="1" dirty="0" smtClean="0">
              <a:solidFill>
                <a:srgbClr val="422100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400" b="1" i="1" dirty="0" smtClean="0">
                <a:solidFill>
                  <a:srgbClr val="422100"/>
                </a:solidFill>
                <a:latin typeface="Verdana" pitchFamily="34" charset="0"/>
              </a:rPr>
              <a:t>  </a:t>
            </a:r>
            <a:r>
              <a:rPr lang="ru-RU" b="1" i="1" dirty="0" smtClean="0">
                <a:solidFill>
                  <a:srgbClr val="422100"/>
                </a:solidFill>
                <a:latin typeface="Verdana" pitchFamily="34" charset="0"/>
              </a:rPr>
              <a:t>«Чтобы быть хорошим преподавателем, нужно любить то, что преподаешь, и любить тех, кому преподаешь»       </a:t>
            </a:r>
          </a:p>
          <a:p>
            <a:pPr>
              <a:lnSpc>
                <a:spcPct val="90000"/>
              </a:lnSpc>
            </a:pPr>
            <a:endParaRPr lang="ru-RU" b="1" i="1" dirty="0" smtClean="0">
              <a:solidFill>
                <a:srgbClr val="422100"/>
              </a:solidFill>
              <a:latin typeface="Verdana" pitchFamily="34" charset="0"/>
            </a:endParaRPr>
          </a:p>
          <a:p>
            <a:pPr algn="r">
              <a:lnSpc>
                <a:spcPct val="90000"/>
              </a:lnSpc>
            </a:pPr>
            <a:r>
              <a:rPr lang="ru-RU" b="1" i="1" dirty="0" smtClean="0">
                <a:solidFill>
                  <a:srgbClr val="422100"/>
                </a:solidFill>
                <a:latin typeface="Verdana" pitchFamily="34" charset="0"/>
              </a:rPr>
              <a:t>                                                    В.Ключевский</a:t>
            </a:r>
            <a:endParaRPr lang="ru-RU" dirty="0"/>
          </a:p>
        </p:txBody>
      </p:sp>
      <p:pic>
        <p:nvPicPr>
          <p:cNvPr id="19458" name="Picture 2" descr="C:\Users\notebook\Desktop\Баева\SDC108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628799"/>
            <a:ext cx="3312368" cy="4416491"/>
          </a:xfrm>
          <a:prstGeom prst="rect">
            <a:avLst/>
          </a:prstGeom>
          <a:noFill/>
        </p:spPr>
      </p:pic>
      <p:pic>
        <p:nvPicPr>
          <p:cNvPr id="19459" name="Picture 3" descr="C:\Users\notebook\Desktop\Баева\Автор курсов.files\slide0003_image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861048"/>
            <a:ext cx="3839337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77</TotalTime>
  <Words>70</Words>
  <Application>Microsoft Office PowerPoint</Application>
  <PresentationFormat>Экран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Солнцестояние</vt:lpstr>
      <vt:lpstr>Дистанционный курс «Квадратные уравнения»</vt:lpstr>
      <vt:lpstr>Авторы:</vt:lpstr>
      <vt:lpstr>Михайловская Татьяна Петровна </vt:lpstr>
      <vt:lpstr>Баева Екатерина Викторовна</vt:lpstr>
      <vt:lpstr>Педагогическое кредо: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Дистанционный курс «Квадратные уравнения»</dc:title>
  <dc:creator>notebook</dc:creator>
  <cp:lastModifiedBy>RePack by SPecialiST</cp:lastModifiedBy>
  <cp:revision>12</cp:revision>
  <dcterms:created xsi:type="dcterms:W3CDTF">2014-10-29T05:05:05Z</dcterms:created>
  <dcterms:modified xsi:type="dcterms:W3CDTF">2014-10-29T06:57:59Z</dcterms:modified>
</cp:coreProperties>
</file>