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29DC-FBC7-4260-9E7A-A120F60D66D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6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780A-D738-4E66-BCEE-143F04AEF6F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06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A8AE-0AA0-495C-B4AA-E67C5FD0DBD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79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0573-FA95-4F39-8308-0C6E7583A5C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A900F-3811-4125-8082-A0FC09372B7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A31A-B725-41A4-B1DC-0602C3A4715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0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83A4-7553-4F54-91F7-2F37F56202F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02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AFB5-4B07-42E3-85DA-FA5006595EA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1243-C5C0-4BF3-80F0-CFD06DEF49F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14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AC0E-AFB7-45ED-A287-1A2EF17C55E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87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197A-CEBE-4FAE-90F1-9D6FC06AE39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52937B-321F-4422-9F2C-B386E585DB2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5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610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400" b="1" u="sng">
                <a:solidFill>
                  <a:prstClr val="black"/>
                </a:solidFill>
              </a:rPr>
              <a:t>Проблеми і перспективи розвитку галузі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•"/>
            </a:pPr>
            <a:r>
              <a:rPr lang="uk-UA" sz="2200" b="1">
                <a:solidFill>
                  <a:prstClr val="black"/>
                </a:solidFill>
              </a:rPr>
              <a:t> Виробництво конкурентноспроможної продукції: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>
                <a:solidFill>
                  <a:prstClr val="black"/>
                </a:solidFill>
              </a:rPr>
              <a:t>◊</a:t>
            </a:r>
            <a:r>
              <a:rPr lang="uk-UA" sz="2200">
                <a:solidFill>
                  <a:prstClr val="black"/>
                </a:solidFill>
              </a:rPr>
              <a:t> технічне переоснащення;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>
                <a:solidFill>
                  <a:prstClr val="black"/>
                </a:solidFill>
              </a:rPr>
              <a:t>◊</a:t>
            </a:r>
            <a:r>
              <a:rPr lang="uk-UA" sz="2200">
                <a:solidFill>
                  <a:prstClr val="black"/>
                </a:solidFill>
              </a:rPr>
              <a:t> реконструкція діючих підприємств з метою зниження витрат сировини та електроенергії на одиницю продукції;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>
                <a:solidFill>
                  <a:prstClr val="black"/>
                </a:solidFill>
              </a:rPr>
              <a:t>◊</a:t>
            </a:r>
            <a:r>
              <a:rPr lang="uk-UA" sz="2200">
                <a:solidFill>
                  <a:prstClr val="black"/>
                </a:solidFill>
              </a:rPr>
              <a:t> збільшення глибини й комплексності переробки сировини;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>
                <a:solidFill>
                  <a:prstClr val="black"/>
                </a:solidFill>
              </a:rPr>
              <a:t>◊</a:t>
            </a:r>
            <a:r>
              <a:rPr lang="uk-UA" sz="2200">
                <a:solidFill>
                  <a:prstClr val="black"/>
                </a:solidFill>
              </a:rPr>
              <a:t> освоєння виробництва нових видів конструкційних матеріалів;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•"/>
            </a:pPr>
            <a:r>
              <a:rPr lang="uk-UA" sz="2200">
                <a:solidFill>
                  <a:prstClr val="black"/>
                </a:solidFill>
              </a:rPr>
              <a:t> </a:t>
            </a:r>
            <a:r>
              <a:rPr lang="uk-UA" sz="2200" b="1">
                <a:solidFill>
                  <a:prstClr val="black"/>
                </a:solidFill>
              </a:rPr>
              <a:t>Зниження напруженої екологічної ситуації: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>
                <a:solidFill>
                  <a:prstClr val="black"/>
                </a:solidFill>
              </a:rPr>
              <a:t>◊ впровадження  нових  технологій, які зведуть до мінімуму промислові відходи;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>
                <a:solidFill>
                  <a:prstClr val="black"/>
                </a:solidFill>
              </a:rPr>
              <a:t>◊ максимальне  очищення  стічних вод і викидів в атмосферу.</a:t>
            </a:r>
          </a:p>
        </p:txBody>
      </p:sp>
    </p:spTree>
    <p:extLst>
      <p:ext uri="{BB962C8B-B14F-4D97-AF65-F5344CB8AC3E}">
        <p14:creationId xmlns:p14="http://schemas.microsoft.com/office/powerpoint/2010/main" val="3261623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2013-04-26T08:36:08Z</dcterms:modified>
</cp:coreProperties>
</file>