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Rectangle 12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/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C729DC-FBC7-4260-9E7A-A120F60D66DC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00160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A5780A-D738-4E66-BCEE-143F04AEF6F2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74067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5CA8AE-0AA0-495C-B4AA-E67C5FD0DBD8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77794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980573-FA95-4F39-8308-0C6E7583A5CF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74386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1A900F-3811-4125-8082-A0FC09372B7C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5646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61A31A-B725-41A4-B1DC-0602C3A4715E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84052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C983A4-7553-4F54-91F7-2F37F56202F7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28024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/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74AFB5-4B07-42E3-85DA-FA5006595EA2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8246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Rectangle 9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 rtlCol="0"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571243-C5C0-4BF3-80F0-CFD06DEF49F6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741444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29AC0E-AFB7-45ED-A287-1A2EF17C55E2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068757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B197A-CEBE-4FAE-90F1-9D6FC06AE39B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0136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26.04.2013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3768725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875" y="4371975"/>
            <a:ext cx="6511925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3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43000" y="731838"/>
            <a:ext cx="6400800" cy="3475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  <a:latin typeface="Verdana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7220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  <a:latin typeface="Verdana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smtClean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C52937B-321F-4422-9F2C-B386E585DB2B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  <a:latin typeface="Verdana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8657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2pPr>
      <a:lvl3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3pPr>
      <a:lvl4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4pPr>
      <a:lvl5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200" kern="1200">
          <a:solidFill>
            <a:srgbClr val="404040"/>
          </a:solidFill>
          <a:latin typeface="+mn-lt"/>
          <a:ea typeface="+mn-ea"/>
          <a:cs typeface="+mn-cs"/>
        </a:defRPr>
      </a:lvl1pPr>
      <a:lvl2pPr marL="547688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000" kern="1200">
          <a:solidFill>
            <a:srgbClr val="404040"/>
          </a:solidFill>
          <a:latin typeface="+mn-lt"/>
          <a:ea typeface="+mn-ea"/>
          <a:cs typeface="+mn-cs"/>
        </a:defRPr>
      </a:lvl2pPr>
      <a:lvl3pPr marL="822325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kern="1200">
          <a:solidFill>
            <a:srgbClr val="404040"/>
          </a:solidFill>
          <a:latin typeface="+mn-lt"/>
          <a:ea typeface="+mn-ea"/>
          <a:cs typeface="+mn-cs"/>
        </a:defRPr>
      </a:lvl3pPr>
      <a:lvl4pPr marL="1096963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600" kern="1200">
          <a:solidFill>
            <a:srgbClr val="404040"/>
          </a:solidFill>
          <a:latin typeface="+mn-lt"/>
          <a:ea typeface="+mn-ea"/>
          <a:cs typeface="+mn-cs"/>
        </a:defRPr>
      </a:lvl4pPr>
      <a:lvl5pPr marL="1389063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4"/>
          <p:cNvSpPr txBox="1">
            <a:spLocks noChangeArrowheads="1"/>
          </p:cNvSpPr>
          <p:nvPr/>
        </p:nvSpPr>
        <p:spPr bwMode="auto">
          <a:xfrm>
            <a:off x="304800" y="228600"/>
            <a:ext cx="8610600" cy="649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uk-UA" sz="2400" b="1" u="sng">
                <a:solidFill>
                  <a:prstClr val="black"/>
                </a:solidFill>
              </a:rPr>
              <a:t>Проблеми і перспективи розвитку галузі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Font typeface="Arial" charset="0"/>
              <a:buChar char="•"/>
            </a:pPr>
            <a:r>
              <a:rPr lang="uk-UA" sz="2200" b="1">
                <a:solidFill>
                  <a:prstClr val="black"/>
                </a:solidFill>
              </a:rPr>
              <a:t> Виробництво конкурентноспроможної продукції: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sz="2200">
                <a:solidFill>
                  <a:prstClr val="black"/>
                </a:solidFill>
              </a:rPr>
              <a:t>◊</a:t>
            </a:r>
            <a:r>
              <a:rPr lang="uk-UA" sz="2200">
                <a:solidFill>
                  <a:prstClr val="black"/>
                </a:solidFill>
              </a:rPr>
              <a:t> технічне переоснащення;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sz="2200">
                <a:solidFill>
                  <a:prstClr val="black"/>
                </a:solidFill>
              </a:rPr>
              <a:t>◊</a:t>
            </a:r>
            <a:r>
              <a:rPr lang="uk-UA" sz="2200">
                <a:solidFill>
                  <a:prstClr val="black"/>
                </a:solidFill>
              </a:rPr>
              <a:t> реконструкція діючих підприємств з метою зниження витрат сировини та електроенергії на одиницю продукції;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sz="2200">
                <a:solidFill>
                  <a:prstClr val="black"/>
                </a:solidFill>
              </a:rPr>
              <a:t>◊</a:t>
            </a:r>
            <a:r>
              <a:rPr lang="uk-UA" sz="2200">
                <a:solidFill>
                  <a:prstClr val="black"/>
                </a:solidFill>
              </a:rPr>
              <a:t> збільшення глибини й комплексності переробки сировини;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sz="2200">
                <a:solidFill>
                  <a:prstClr val="black"/>
                </a:solidFill>
              </a:rPr>
              <a:t>◊</a:t>
            </a:r>
            <a:r>
              <a:rPr lang="uk-UA" sz="2200">
                <a:solidFill>
                  <a:prstClr val="black"/>
                </a:solidFill>
              </a:rPr>
              <a:t> освоєння виробництва нових видів конструкційних матеріалів;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Font typeface="Arial" charset="0"/>
              <a:buChar char="•"/>
            </a:pPr>
            <a:r>
              <a:rPr lang="uk-UA" sz="2200">
                <a:solidFill>
                  <a:prstClr val="black"/>
                </a:solidFill>
              </a:rPr>
              <a:t> </a:t>
            </a:r>
            <a:r>
              <a:rPr lang="uk-UA" sz="2200" b="1">
                <a:solidFill>
                  <a:prstClr val="black"/>
                </a:solidFill>
              </a:rPr>
              <a:t>Зниження напруженої екологічної ситуації: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sz="2200">
                <a:solidFill>
                  <a:prstClr val="black"/>
                </a:solidFill>
              </a:rPr>
              <a:t>◊ впровадження  нових  технологій, які зведуть до мінімуму промислові відходи;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sz="2200">
                <a:solidFill>
                  <a:prstClr val="black"/>
                </a:solidFill>
              </a:rPr>
              <a:t>◊ максимальне  очищення  стічних вод і викидів в атмосферу.</a:t>
            </a:r>
          </a:p>
        </p:txBody>
      </p:sp>
    </p:spTree>
    <p:extLst>
      <p:ext uri="{BB962C8B-B14F-4D97-AF65-F5344CB8AC3E}">
        <p14:creationId xmlns:p14="http://schemas.microsoft.com/office/powerpoint/2010/main" val="326162377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73</Words>
  <Application>Microsoft Office PowerPoint</Application>
  <PresentationFormat>Экран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</vt:i4>
      </vt:variant>
    </vt:vector>
  </HeadingPairs>
  <TitlesOfParts>
    <vt:vector size="3" baseType="lpstr">
      <vt:lpstr>Тема Office</vt:lpstr>
      <vt:lpstr>Воздушный поток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Светлана В.</cp:lastModifiedBy>
  <cp:revision>1</cp:revision>
  <dcterms:modified xsi:type="dcterms:W3CDTF">2013-04-26T08:36:08Z</dcterms:modified>
</cp:coreProperties>
</file>