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2" r:id="rId5"/>
    <p:sldMasterId id="2147483716" r:id="rId6"/>
    <p:sldMasterId id="2147483730" r:id="rId7"/>
    <p:sldMasterId id="2147483744" r:id="rId8"/>
    <p:sldMasterId id="2147483758" r:id="rId9"/>
    <p:sldMasterId id="2147483772" r:id="rId10"/>
    <p:sldMasterId id="2147483786" r:id="rId11"/>
    <p:sldMasterId id="2147483800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4F7D5-98B1-4385-ABAF-D5B3214571E7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9836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8D91A0-1CA9-4663-8393-404C97FED0F8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9382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9231B5-4B0B-4DC3-A120-A0C8EB4DB9B9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129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56C5C-AA58-44BD-B968-6F02DB87633B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95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3B4B1-B6DB-4A50-8958-34618C4F914B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598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4A696-7E3E-4FDB-AF40-5E8015F06C70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8236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615E1-63B7-4EAF-AF08-2F949F9A9841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780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19A07-D943-460E-A733-B48E268F1310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192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29FD0-9C44-4DA5-98CD-AE69E47616B2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066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27DF5-F44A-4109-9A82-4847BC21A1AC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5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C0329-60E5-467A-A523-8D77AF4A66A9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502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3BCCA-780C-46FA-81CC-A1E19462B837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1365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F3DAD-168F-485C-AD3F-F099FA2700BE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735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4F7D5-98B1-4385-ABAF-D5B3214571E7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61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8D91A0-1CA9-4663-8393-404C97FED0F8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02085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9231B5-4B0B-4DC3-A120-A0C8EB4DB9B9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83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56C5C-AA58-44BD-B968-6F02DB87633B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97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3B4B1-B6DB-4A50-8958-34618C4F914B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6848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4A696-7E3E-4FDB-AF40-5E8015F06C70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4592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615E1-63B7-4EAF-AF08-2F949F9A9841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30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56C5C-AA58-44BD-B968-6F02DB87633B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45961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19A07-D943-460E-A733-B48E268F1310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519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29FD0-9C44-4DA5-98CD-AE69E47616B2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711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27DF5-F44A-4109-9A82-4847BC21A1AC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235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C0329-60E5-467A-A523-8D77AF4A66A9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428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3BCCA-780C-46FA-81CC-A1E19462B837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8990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F3DAD-168F-485C-AD3F-F099FA2700BE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9520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4F7D5-98B1-4385-ABAF-D5B3214571E7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751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8D91A0-1CA9-4663-8393-404C97FED0F8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7045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9231B5-4B0B-4DC3-A120-A0C8EB4DB9B9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843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56C5C-AA58-44BD-B968-6F02DB87633B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3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3B4B1-B6DB-4A50-8958-34618C4F914B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7030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3B4B1-B6DB-4A50-8958-34618C4F914B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0229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4A696-7E3E-4FDB-AF40-5E8015F06C70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6324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615E1-63B7-4EAF-AF08-2F949F9A9841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9827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19A07-D943-460E-A733-B48E268F1310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9088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29FD0-9C44-4DA5-98CD-AE69E47616B2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075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27DF5-F44A-4109-9A82-4847BC21A1AC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0447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C0329-60E5-467A-A523-8D77AF4A66A9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3581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3BCCA-780C-46FA-81CC-A1E19462B837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5075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F3DAD-168F-485C-AD3F-F099FA2700BE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7059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4F7D5-98B1-4385-ABAF-D5B3214571E7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24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4A696-7E3E-4FDB-AF40-5E8015F06C70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1324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8D91A0-1CA9-4663-8393-404C97FED0F8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8102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9231B5-4B0B-4DC3-A120-A0C8EB4DB9B9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45903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56C5C-AA58-44BD-B968-6F02DB87633B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2480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3B4B1-B6DB-4A50-8958-34618C4F914B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788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4A696-7E3E-4FDB-AF40-5E8015F06C70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5774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615E1-63B7-4EAF-AF08-2F949F9A9841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23966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19A07-D943-460E-A733-B48E268F1310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896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29FD0-9C44-4DA5-98CD-AE69E47616B2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6217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27DF5-F44A-4109-9A82-4847BC21A1AC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812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C0329-60E5-467A-A523-8D77AF4A66A9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46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615E1-63B7-4EAF-AF08-2F949F9A9841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2467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3BCCA-780C-46FA-81CC-A1E19462B837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2027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F3DAD-168F-485C-AD3F-F099FA2700BE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194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4F7D5-98B1-4385-ABAF-D5B3214571E7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7266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8D91A0-1CA9-4663-8393-404C97FED0F8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0974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9231B5-4B0B-4DC3-A120-A0C8EB4DB9B9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513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19A07-D943-460E-A733-B48E268F1310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49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29FD0-9C44-4DA5-98CD-AE69E47616B2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05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27DF5-F44A-4109-9A82-4847BC21A1AC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014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C0329-60E5-467A-A523-8D77AF4A66A9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7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3BCCA-780C-46FA-81CC-A1E19462B837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9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F3DAD-168F-485C-AD3F-F099FA2700BE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11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4F7D5-98B1-4385-ABAF-D5B3214571E7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10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8D91A0-1CA9-4663-8393-404C97FED0F8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09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9231B5-4B0B-4DC3-A120-A0C8EB4DB9B9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567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56C5C-AA58-44BD-B968-6F02DB87633B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323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3B4B1-B6DB-4A50-8958-34618C4F914B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93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4A696-7E3E-4FDB-AF40-5E8015F06C70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5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615E1-63B7-4EAF-AF08-2F949F9A9841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7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19A07-D943-460E-A733-B48E268F1310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9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29FD0-9C44-4DA5-98CD-AE69E47616B2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531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27DF5-F44A-4109-9A82-4847BC21A1AC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75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C0329-60E5-467A-A523-8D77AF4A66A9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272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3BCCA-780C-46FA-81CC-A1E19462B837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902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F3DAD-168F-485C-AD3F-F099FA2700BE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233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4F7D5-98B1-4385-ABAF-D5B3214571E7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367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8D91A0-1CA9-4663-8393-404C97FED0F8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50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9231B5-4B0B-4DC3-A120-A0C8EB4DB9B9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941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56C5C-AA58-44BD-B968-6F02DB87633B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1464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3B4B1-B6DB-4A50-8958-34618C4F914B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4A696-7E3E-4FDB-AF40-5E8015F06C70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489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615E1-63B7-4EAF-AF08-2F949F9A9841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383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19A07-D943-460E-A733-B48E268F1310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05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29FD0-9C44-4DA5-98CD-AE69E47616B2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258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27DF5-F44A-4109-9A82-4847BC21A1AC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233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C0329-60E5-467A-A523-8D77AF4A66A9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322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3BCCA-780C-46FA-81CC-A1E19462B837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049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F3DAD-168F-485C-AD3F-F099FA2700BE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998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4F7D5-98B1-4385-ABAF-D5B3214571E7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79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8D91A0-1CA9-4663-8393-404C97FED0F8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8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9231B5-4B0B-4DC3-A120-A0C8EB4DB9B9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58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56C5C-AA58-44BD-B968-6F02DB87633B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685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3B4B1-B6DB-4A50-8958-34618C4F914B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698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4A696-7E3E-4FDB-AF40-5E8015F06C70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526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615E1-63B7-4EAF-AF08-2F949F9A9841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108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19A07-D943-460E-A733-B48E268F1310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8914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29FD0-9C44-4DA5-98CD-AE69E47616B2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822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27DF5-F44A-4109-9A82-4847BC21A1AC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444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C0329-60E5-467A-A523-8D77AF4A66A9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706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3BCCA-780C-46FA-81CC-A1E19462B837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6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F3DAD-168F-485C-AD3F-F099FA2700BE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213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4F7D5-98B1-4385-ABAF-D5B3214571E7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815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8D91A0-1CA9-4663-8393-404C97FED0F8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571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9231B5-4B0B-4DC3-A120-A0C8EB4DB9B9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336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56C5C-AA58-44BD-B968-6F02DB87633B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117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3B4B1-B6DB-4A50-8958-34618C4F914B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282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4A696-7E3E-4FDB-AF40-5E8015F06C70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3090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615E1-63B7-4EAF-AF08-2F949F9A9841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15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19A07-D943-460E-A733-B48E268F1310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1241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29FD0-9C44-4DA5-98CD-AE69E47616B2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83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27DF5-F44A-4109-9A82-4847BC21A1AC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633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C0329-60E5-467A-A523-8D77AF4A66A9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37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3BCCA-780C-46FA-81CC-A1E19462B837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852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F3DAD-168F-485C-AD3F-F099FA2700BE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500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4F7D5-98B1-4385-ABAF-D5B3214571E7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743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8D91A0-1CA9-4663-8393-404C97FED0F8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7159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9231B5-4B0B-4DC3-A120-A0C8EB4DB9B9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8484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56C5C-AA58-44BD-B968-6F02DB87633B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124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3B4B1-B6DB-4A50-8958-34618C4F914B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6850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4A696-7E3E-4FDB-AF40-5E8015F06C70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1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615E1-63B7-4EAF-AF08-2F949F9A9841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719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19A07-D943-460E-A733-B48E268F1310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8495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29FD0-9C44-4DA5-98CD-AE69E47616B2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99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27DF5-F44A-4109-9A82-4847BC21A1AC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305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C0329-60E5-467A-A523-8D77AF4A66A9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272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3BCCA-780C-46FA-81CC-A1E19462B837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46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F3DAD-168F-485C-AD3F-F099FA2700BE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919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4F7D5-98B1-4385-ABAF-D5B3214571E7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313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8D91A0-1CA9-4663-8393-404C97FED0F8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733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9231B5-4B0B-4DC3-A120-A0C8EB4DB9B9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2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56C5C-AA58-44BD-B968-6F02DB87633B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624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3B4B1-B6DB-4A50-8958-34618C4F914B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652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4A696-7E3E-4FDB-AF40-5E8015F06C70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941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615E1-63B7-4EAF-AF08-2F949F9A9841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534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19A07-D943-460E-A733-B48E268F1310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20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29FD0-9C44-4DA5-98CD-AE69E47616B2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732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27DF5-F44A-4109-9A82-4847BC21A1AC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223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C0329-60E5-467A-A523-8D77AF4A66A9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651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3BCCA-780C-46FA-81CC-A1E19462B837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374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F3DAD-168F-485C-AD3F-F099FA2700BE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6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9103AC-E3C7-41FD-95CF-6FA05DB253C2}" type="slidenum">
              <a:rPr 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6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9103AC-E3C7-41FD-95CF-6FA05DB253C2}" type="slidenum">
              <a:rPr 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9103AC-E3C7-41FD-95CF-6FA05DB253C2}" type="slidenum">
              <a:rPr 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6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9103AC-E3C7-41FD-95CF-6FA05DB253C2}" type="slidenum">
              <a:rPr 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4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9103AC-E3C7-41FD-95CF-6FA05DB253C2}" type="slidenum">
              <a:rPr 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8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9103AC-E3C7-41FD-95CF-6FA05DB253C2}" type="slidenum">
              <a:rPr 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7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9103AC-E3C7-41FD-95CF-6FA05DB253C2}" type="slidenum">
              <a:rPr 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9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9103AC-E3C7-41FD-95CF-6FA05DB253C2}" type="slidenum">
              <a:rPr 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4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9103AC-E3C7-41FD-95CF-6FA05DB253C2}" type="slidenum">
              <a:rPr 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9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9103AC-E3C7-41FD-95CF-6FA05DB253C2}" type="slidenum">
              <a:rPr 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9103AC-E3C7-41FD-95CF-6FA05DB253C2}" type="slidenum">
              <a:rPr 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2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0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3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258888" y="4724400"/>
            <a:ext cx="8229600" cy="1143000"/>
          </a:xfrm>
        </p:spPr>
        <p:txBody>
          <a:bodyPr/>
          <a:lstStyle/>
          <a:p>
            <a:r>
              <a:rPr lang="uk-UA"/>
              <a:t>Багатства лісу</a:t>
            </a:r>
          </a:p>
        </p:txBody>
      </p:sp>
    </p:spTree>
    <p:extLst>
      <p:ext uri="{BB962C8B-B14F-4D97-AF65-F5344CB8AC3E}">
        <p14:creationId xmlns:p14="http://schemas.microsoft.com/office/powerpoint/2010/main" val="47201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39750" y="260350"/>
            <a:ext cx="7437438" cy="1143000"/>
          </a:xfrm>
        </p:spPr>
        <p:txBody>
          <a:bodyPr/>
          <a:lstStyle/>
          <a:p>
            <a:r>
              <a:rPr lang="uk-UA"/>
              <a:t>Тварини</a:t>
            </a:r>
          </a:p>
        </p:txBody>
      </p:sp>
      <p:pic>
        <p:nvPicPr>
          <p:cNvPr id="15370" name="Picture 10" descr="вовк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531713">
            <a:off x="460375" y="938213"/>
            <a:ext cx="2992438" cy="22399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Ведмідь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29523">
            <a:off x="5372100" y="514350"/>
            <a:ext cx="3455988" cy="24971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Білк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3933825"/>
            <a:ext cx="1865312" cy="25479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3" name="Picture 13" descr="лисиця риж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860800"/>
            <a:ext cx="3300412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2987675" y="3141663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Вовк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5364163" y="3357563"/>
            <a:ext cx="1944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Бурий ведмідь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4284663" y="6308725"/>
            <a:ext cx="2735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Лисиця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323850" y="6165850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Білка</a:t>
            </a:r>
          </a:p>
        </p:txBody>
      </p:sp>
    </p:spTree>
    <p:extLst>
      <p:ext uri="{BB962C8B-B14F-4D97-AF65-F5344CB8AC3E}">
        <p14:creationId xmlns:p14="http://schemas.microsoft.com/office/powerpoint/2010/main" val="38237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5" name="Picture 11" descr="кабан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3502025"/>
            <a:ext cx="4176713" cy="3022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Косуля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30200"/>
            <a:ext cx="3584575" cy="2620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лос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58913"/>
            <a:ext cx="3384550" cy="265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971550" y="4365625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Лось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2484438" y="5949950"/>
            <a:ext cx="13668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Кабан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5435600" y="2997200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Косуля</a:t>
            </a:r>
          </a:p>
        </p:txBody>
      </p:sp>
    </p:spTree>
    <p:extLst>
      <p:ext uri="{BB962C8B-B14F-4D97-AF65-F5344CB8AC3E}">
        <p14:creationId xmlns:p14="http://schemas.microsoft.com/office/powerpoint/2010/main" val="5122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12" descr="Рись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82600"/>
            <a:ext cx="3529012" cy="33940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1" name="Picture 13" descr="Синиця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3922713"/>
            <a:ext cx="3565525" cy="26749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3" name="Picture 15" descr="Заєць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476250"/>
            <a:ext cx="3313113" cy="327977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1187450" y="4005263"/>
            <a:ext cx="1871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Рись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755650" y="6165850"/>
            <a:ext cx="2160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Синиця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6948488" y="4076700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Заєць</a:t>
            </a: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2843213" y="3716338"/>
            <a:ext cx="1081087" cy="14446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uk-UA"/>
              <a:t>Лікарські рослини</a:t>
            </a:r>
          </a:p>
        </p:txBody>
      </p:sp>
      <p:pic>
        <p:nvPicPr>
          <p:cNvPr id="12299" name="Picture 11" descr="сон-трав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325" y="2205038"/>
            <a:ext cx="3100388" cy="35290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шипшин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205038"/>
            <a:ext cx="4000500" cy="36004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11188" y="5876925"/>
            <a:ext cx="295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Сон-трава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4787900" y="5949950"/>
            <a:ext cx="287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Шипшина</a:t>
            </a:r>
          </a:p>
        </p:txBody>
      </p:sp>
    </p:spTree>
    <p:extLst>
      <p:ext uri="{BB962C8B-B14F-4D97-AF65-F5344CB8AC3E}">
        <p14:creationId xmlns:p14="http://schemas.microsoft.com/office/powerpoint/2010/main" val="279458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звіробо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63" y="1527175"/>
            <a:ext cx="3394075" cy="4525963"/>
          </a:xfrm>
        </p:spPr>
      </p:pic>
      <p:pic>
        <p:nvPicPr>
          <p:cNvPr id="18436" name="Picture 4" descr="клеве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750" y="1484313"/>
            <a:ext cx="3436938" cy="4608512"/>
          </a:xfrm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900113" y="6237288"/>
            <a:ext cx="3167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Звіробій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795963" y="6237288"/>
            <a:ext cx="2376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Клевер</a:t>
            </a:r>
          </a:p>
        </p:txBody>
      </p:sp>
    </p:spTree>
    <p:extLst>
      <p:ext uri="{BB962C8B-B14F-4D97-AF65-F5344CB8AC3E}">
        <p14:creationId xmlns:p14="http://schemas.microsoft.com/office/powerpoint/2010/main" val="412925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калин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981075"/>
            <a:ext cx="4152900" cy="3727450"/>
          </a:xfrm>
        </p:spPr>
      </p:pic>
      <p:pic>
        <p:nvPicPr>
          <p:cNvPr id="50182" name="Picture 6" descr="підбіл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492375"/>
            <a:ext cx="3889375" cy="3519488"/>
          </a:xfrm>
        </p:spPr>
      </p:pic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1116013" y="5084763"/>
            <a:ext cx="2447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Калина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5003800" y="6165850"/>
            <a:ext cx="2808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Підбіл</a:t>
            </a:r>
          </a:p>
        </p:txBody>
      </p:sp>
    </p:spTree>
    <p:extLst>
      <p:ext uri="{BB962C8B-B14F-4D97-AF65-F5344CB8AC3E}">
        <p14:creationId xmlns:p14="http://schemas.microsoft.com/office/powerpoint/2010/main" val="180422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7" name="Picture 13" descr="ромашка лікарськ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7113" y="2060575"/>
            <a:ext cx="3033712" cy="39163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ромашка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450" y="908050"/>
            <a:ext cx="3400425" cy="43481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3059113" y="5516563"/>
            <a:ext cx="1873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Ромашка лікарська</a:t>
            </a:r>
          </a:p>
        </p:txBody>
      </p:sp>
      <p:sp>
        <p:nvSpPr>
          <p:cNvPr id="11282" name="Rectangle 1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8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подорожник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412875"/>
            <a:ext cx="3706813" cy="4321175"/>
          </a:xfrm>
        </p:spPr>
      </p:pic>
      <p:pic>
        <p:nvPicPr>
          <p:cNvPr id="60420" name="Picture 4" descr="полин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800" y="1412875"/>
            <a:ext cx="3813175" cy="4248150"/>
          </a:xfrm>
        </p:spPr>
      </p:pic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763713" y="5876925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Полин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6011863" y="5876925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Подорожник</a:t>
            </a:r>
          </a:p>
        </p:txBody>
      </p:sp>
    </p:spTree>
    <p:extLst>
      <p:ext uri="{BB962C8B-B14F-4D97-AF65-F5344CB8AC3E}">
        <p14:creationId xmlns:p14="http://schemas.microsoft.com/office/powerpoint/2010/main" val="174132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Гриби</a:t>
            </a:r>
          </a:p>
        </p:txBody>
      </p:sp>
      <p:pic>
        <p:nvPicPr>
          <p:cNvPr id="13321" name="Picture 9" descr="foto_0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025" y="1636713"/>
            <a:ext cx="4316413" cy="4168775"/>
          </a:xfrm>
        </p:spPr>
      </p:pic>
      <p:pic>
        <p:nvPicPr>
          <p:cNvPr id="13322" name="Picture 10" descr="борови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2688" y="1628775"/>
            <a:ext cx="3683000" cy="4176713"/>
          </a:xfrm>
        </p:spPr>
      </p:pic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419475" y="6092825"/>
            <a:ext cx="2592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Білий гриб</a:t>
            </a:r>
          </a:p>
        </p:txBody>
      </p:sp>
    </p:spTree>
    <p:extLst>
      <p:ext uri="{BB962C8B-B14F-4D97-AF65-F5344CB8AC3E}">
        <p14:creationId xmlns:p14="http://schemas.microsoft.com/office/powerpoint/2010/main" val="16135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9" name="Rectangle 11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3260" name="Rectangle 12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61" name="Picture 13" descr="лисич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3960813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62" name="Picture 14" descr="масля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9" b="10458"/>
          <a:stretch>
            <a:fillRect/>
          </a:stretch>
        </p:blipFill>
        <p:spPr bwMode="auto">
          <a:xfrm>
            <a:off x="4787900" y="1412875"/>
            <a:ext cx="3887788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5435600" y="6165850"/>
            <a:ext cx="2735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827088" y="5876925"/>
            <a:ext cx="3240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Лисички</a:t>
            </a: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5148263" y="5876925"/>
            <a:ext cx="3240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Маслюки</a:t>
            </a:r>
          </a:p>
        </p:txBody>
      </p:sp>
      <p:sp>
        <p:nvSpPr>
          <p:cNvPr id="53267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7" name="Picture 11" descr="опеньки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61963"/>
            <a:ext cx="3887788" cy="29924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рижик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4005263"/>
            <a:ext cx="3455988" cy="2600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Picture 13" descr="рядовка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301750"/>
            <a:ext cx="3744913" cy="33210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187450" y="3573463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Опеньки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5003800" y="6021388"/>
            <a:ext cx="252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Рижики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6443663" y="4941888"/>
            <a:ext cx="1800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smtClean="0">
                <a:solidFill>
                  <a:srgbClr val="000000"/>
                </a:solidFill>
              </a:rPr>
              <a:t>Рядовки</a:t>
            </a:r>
          </a:p>
        </p:txBody>
      </p:sp>
    </p:spTree>
    <p:extLst>
      <p:ext uri="{BB962C8B-B14F-4D97-AF65-F5344CB8AC3E}">
        <p14:creationId xmlns:p14="http://schemas.microsoft.com/office/powerpoint/2010/main" val="13338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10_Оформление по умолчанию</vt:lpstr>
      <vt:lpstr>Багатства лісу</vt:lpstr>
      <vt:lpstr>Лікарські рослини</vt:lpstr>
      <vt:lpstr>Презентация PowerPoint</vt:lpstr>
      <vt:lpstr>Презентация PowerPoint</vt:lpstr>
      <vt:lpstr>Презентация PowerPoint</vt:lpstr>
      <vt:lpstr>Презентация PowerPoint</vt:lpstr>
      <vt:lpstr>Гриби</vt:lpstr>
      <vt:lpstr>Презентация PowerPoint</vt:lpstr>
      <vt:lpstr>Презентация PowerPoint</vt:lpstr>
      <vt:lpstr>Тварини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Багатства лісу</dc:title>
  <cp:lastModifiedBy>Светлана В.</cp:lastModifiedBy>
  <cp:revision>1</cp:revision>
  <dcterms:modified xsi:type="dcterms:W3CDTF">2013-04-28T03:02:12Z</dcterms:modified>
</cp:coreProperties>
</file>