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80" r:id="rId4"/>
    <p:sldId id="279" r:id="rId5"/>
    <p:sldId id="281" r:id="rId6"/>
    <p:sldId id="282" r:id="rId7"/>
    <p:sldId id="283" r:id="rId8"/>
    <p:sldId id="284" r:id="rId9"/>
    <p:sldId id="285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E08"/>
    <a:srgbClr val="B92D14"/>
    <a:srgbClr val="35759D"/>
    <a:srgbClr val="35B19D"/>
    <a:srgbClr val="000000"/>
    <a:srgbClr val="FFFF00"/>
    <a:srgbClr val="491403"/>
    <a:srgbClr val="3A100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01" autoAdjust="0"/>
    <p:restoredTop sz="95596" autoAdjust="0"/>
  </p:normalViewPr>
  <p:slideViewPr>
    <p:cSldViewPr>
      <p:cViewPr>
        <p:scale>
          <a:sx n="100" d="100"/>
          <a:sy n="100" d="100"/>
        </p:scale>
        <p:origin x="-222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A4A62-C7F3-4CC9-9E7A-F8362CFFBD7C}" type="doc">
      <dgm:prSet loTypeId="urn:microsoft.com/office/officeart/2005/8/layout/vList3" loCatId="list" qsTypeId="urn:microsoft.com/office/officeart/2005/8/quickstyle/simple4" qsCatId="simple" csTypeId="urn:microsoft.com/office/officeart/2005/8/colors/accent2_5" csCatId="accent2" phldr="1"/>
      <dgm:spPr/>
    </dgm:pt>
    <dgm:pt modelId="{ABA3B193-1FE1-478B-ADA3-2D2BFFBF3606}">
      <dgm:prSet phldrT="[Текст]"/>
      <dgm:spPr/>
      <dgm:t>
        <a:bodyPr/>
        <a:lstStyle/>
        <a:p>
          <a:r>
            <a:rPr lang="ru-RU" dirty="0" smtClean="0"/>
            <a:t>Интенсифицировать свою деятельность </a:t>
          </a:r>
          <a:r>
            <a:rPr lang="ru-RU" dirty="0" err="1" smtClean="0"/>
            <a:t>деятельность</a:t>
          </a:r>
          <a:r>
            <a:rPr lang="ru-RU" dirty="0" smtClean="0"/>
            <a:t> и ученика;</a:t>
          </a:r>
          <a:endParaRPr lang="ru-RU" dirty="0"/>
        </a:p>
      </dgm:t>
    </dgm:pt>
    <dgm:pt modelId="{3A2CA041-7A55-474C-ABC2-A6596A564FDC}" type="parTrans" cxnId="{EFF4E331-312F-4758-AD90-D89AD266B2D7}">
      <dgm:prSet/>
      <dgm:spPr/>
      <dgm:t>
        <a:bodyPr/>
        <a:lstStyle/>
        <a:p>
          <a:endParaRPr lang="ru-RU"/>
        </a:p>
      </dgm:t>
    </dgm:pt>
    <dgm:pt modelId="{586F640D-ECFA-430F-9CC8-F839E8BDE1A9}" type="sibTrans" cxnId="{EFF4E331-312F-4758-AD90-D89AD266B2D7}">
      <dgm:prSet/>
      <dgm:spPr/>
      <dgm:t>
        <a:bodyPr/>
        <a:lstStyle/>
        <a:p>
          <a:endParaRPr lang="ru-RU"/>
        </a:p>
      </dgm:t>
    </dgm:pt>
    <dgm:pt modelId="{D8EF8E6D-5DDA-4C2E-A544-638D7B1C4C56}">
      <dgm:prSet phldrT="[Текст]"/>
      <dgm:spPr/>
      <dgm:t>
        <a:bodyPr/>
        <a:lstStyle/>
        <a:p>
          <a:r>
            <a:rPr lang="ru-RU" dirty="0" smtClean="0"/>
            <a:t>Повышать качество обучения предмету;</a:t>
          </a:r>
          <a:endParaRPr lang="ru-RU" dirty="0"/>
        </a:p>
      </dgm:t>
    </dgm:pt>
    <dgm:pt modelId="{B00B085C-D3F7-4433-BA46-4A2B802F7277}" type="parTrans" cxnId="{E33C83B6-16D6-49CD-A4B3-E79A8E21F665}">
      <dgm:prSet/>
      <dgm:spPr/>
      <dgm:t>
        <a:bodyPr/>
        <a:lstStyle/>
        <a:p>
          <a:endParaRPr lang="ru-RU"/>
        </a:p>
      </dgm:t>
    </dgm:pt>
    <dgm:pt modelId="{7997A107-AFA5-4E34-A760-7D2F850EA01E}" type="sibTrans" cxnId="{E33C83B6-16D6-49CD-A4B3-E79A8E21F665}">
      <dgm:prSet/>
      <dgm:spPr/>
      <dgm:t>
        <a:bodyPr/>
        <a:lstStyle/>
        <a:p>
          <a:endParaRPr lang="ru-RU"/>
        </a:p>
      </dgm:t>
    </dgm:pt>
    <dgm:pt modelId="{C62C3C68-ED21-48FE-9F44-10A696DC81C1}">
      <dgm:prSet phldrT="[Текст]"/>
      <dgm:spPr/>
      <dgm:t>
        <a:bodyPr/>
        <a:lstStyle/>
        <a:p>
          <a:r>
            <a:rPr lang="ru-RU" dirty="0" smtClean="0"/>
            <a:t>Выдвигать на передний план наиболее важные характеристики изучаемых объектов и явлений;</a:t>
          </a:r>
          <a:endParaRPr lang="ru-RU" dirty="0"/>
        </a:p>
      </dgm:t>
    </dgm:pt>
    <dgm:pt modelId="{7BEFF75B-8A83-4BB6-8AF7-0888B9F6D6C6}" type="parTrans" cxnId="{C8FD4700-8CC2-46FC-BECE-550A447E83CE}">
      <dgm:prSet/>
      <dgm:spPr/>
      <dgm:t>
        <a:bodyPr/>
        <a:lstStyle/>
        <a:p>
          <a:endParaRPr lang="ru-RU"/>
        </a:p>
      </dgm:t>
    </dgm:pt>
    <dgm:pt modelId="{5117C756-A9BD-42AD-A6D6-A83FCB8A14EB}" type="sibTrans" cxnId="{C8FD4700-8CC2-46FC-BECE-550A447E83CE}">
      <dgm:prSet/>
      <dgm:spPr/>
      <dgm:t>
        <a:bodyPr/>
        <a:lstStyle/>
        <a:p>
          <a:endParaRPr lang="ru-RU"/>
        </a:p>
      </dgm:t>
    </dgm:pt>
    <dgm:pt modelId="{00E0D01B-462E-415A-BA5A-4FF3CD8A927D}">
      <dgm:prSet/>
      <dgm:spPr/>
      <dgm:t>
        <a:bodyPr/>
        <a:lstStyle/>
        <a:p>
          <a:r>
            <a:rPr lang="ru-RU" smtClean="0"/>
            <a:t>Отражать существенные стороны химических объектов, зримо воплощая в жизнь принцип наглядности.</a:t>
          </a:r>
          <a:endParaRPr lang="ru-RU" dirty="0"/>
        </a:p>
      </dgm:t>
    </dgm:pt>
    <dgm:pt modelId="{0FCE8762-F62C-4F6E-B12E-B54E9EA0F8AA}" type="parTrans" cxnId="{5B293F56-9DE9-45D4-BF21-4232B6685909}">
      <dgm:prSet/>
      <dgm:spPr/>
      <dgm:t>
        <a:bodyPr/>
        <a:lstStyle/>
        <a:p>
          <a:endParaRPr lang="ru-RU"/>
        </a:p>
      </dgm:t>
    </dgm:pt>
    <dgm:pt modelId="{59A62858-3797-4015-8881-1AB9F4D5ABE1}" type="sibTrans" cxnId="{5B293F56-9DE9-45D4-BF21-4232B6685909}">
      <dgm:prSet/>
      <dgm:spPr/>
      <dgm:t>
        <a:bodyPr/>
        <a:lstStyle/>
        <a:p>
          <a:endParaRPr lang="ru-RU"/>
        </a:p>
      </dgm:t>
    </dgm:pt>
    <dgm:pt modelId="{2B5BCC8A-9293-42E2-869E-BBAB40D4CBCD}" type="pres">
      <dgm:prSet presAssocID="{F6FA4A62-C7F3-4CC9-9E7A-F8362CFFBD7C}" presName="linearFlow" presStyleCnt="0">
        <dgm:presLayoutVars>
          <dgm:dir/>
          <dgm:resizeHandles val="exact"/>
        </dgm:presLayoutVars>
      </dgm:prSet>
      <dgm:spPr/>
    </dgm:pt>
    <dgm:pt modelId="{4D2F501F-8C01-43AE-BDF6-A7CCFF30A716}" type="pres">
      <dgm:prSet presAssocID="{ABA3B193-1FE1-478B-ADA3-2D2BFFBF3606}" presName="composite" presStyleCnt="0"/>
      <dgm:spPr/>
    </dgm:pt>
    <dgm:pt modelId="{F05F4E67-C457-425C-A6FC-F782EA5CEFE5}" type="pres">
      <dgm:prSet presAssocID="{ABA3B193-1FE1-478B-ADA3-2D2BFFBF3606}" presName="imgShp" presStyleLbl="fgImgPlace1" presStyleIdx="0" presStyleCnt="4"/>
      <dgm:spPr/>
    </dgm:pt>
    <dgm:pt modelId="{5E423D60-3824-45F2-859A-BE022C082C07}" type="pres">
      <dgm:prSet presAssocID="{ABA3B193-1FE1-478B-ADA3-2D2BFFBF3606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C36A3-B6B4-4D55-AD35-8620DC2961DA}" type="pres">
      <dgm:prSet presAssocID="{586F640D-ECFA-430F-9CC8-F839E8BDE1A9}" presName="spacing" presStyleCnt="0"/>
      <dgm:spPr/>
    </dgm:pt>
    <dgm:pt modelId="{E2A21C15-7CCD-4A77-AA1E-F5B7553FF234}" type="pres">
      <dgm:prSet presAssocID="{D8EF8E6D-5DDA-4C2E-A544-638D7B1C4C56}" presName="composite" presStyleCnt="0"/>
      <dgm:spPr/>
    </dgm:pt>
    <dgm:pt modelId="{574FC949-10EA-4C71-BA51-6709933EA446}" type="pres">
      <dgm:prSet presAssocID="{D8EF8E6D-5DDA-4C2E-A544-638D7B1C4C56}" presName="imgShp" presStyleLbl="fgImgPlace1" presStyleIdx="1" presStyleCnt="4"/>
      <dgm:spPr/>
    </dgm:pt>
    <dgm:pt modelId="{723A0722-02B6-44F4-B242-08DF9C6DA685}" type="pres">
      <dgm:prSet presAssocID="{D8EF8E6D-5DDA-4C2E-A544-638D7B1C4C56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7CFDF-2D17-4979-B97C-0FF1DBFC91EC}" type="pres">
      <dgm:prSet presAssocID="{7997A107-AFA5-4E34-A760-7D2F850EA01E}" presName="spacing" presStyleCnt="0"/>
      <dgm:spPr/>
    </dgm:pt>
    <dgm:pt modelId="{FD71CF10-8167-4F39-88C5-7BAA96117A6C}" type="pres">
      <dgm:prSet presAssocID="{C62C3C68-ED21-48FE-9F44-10A696DC81C1}" presName="composite" presStyleCnt="0"/>
      <dgm:spPr/>
    </dgm:pt>
    <dgm:pt modelId="{E1E9DDEB-E368-48D9-9B93-4A98004928CF}" type="pres">
      <dgm:prSet presAssocID="{C62C3C68-ED21-48FE-9F44-10A696DC81C1}" presName="imgShp" presStyleLbl="fgImgPlace1" presStyleIdx="2" presStyleCnt="4"/>
      <dgm:spPr/>
    </dgm:pt>
    <dgm:pt modelId="{94DFD62C-E85B-41C5-AF03-019B81072EA8}" type="pres">
      <dgm:prSet presAssocID="{C62C3C68-ED21-48FE-9F44-10A696DC81C1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646104-F610-4C40-A343-02E3794917A9}" type="pres">
      <dgm:prSet presAssocID="{5117C756-A9BD-42AD-A6D6-A83FCB8A14EB}" presName="spacing" presStyleCnt="0"/>
      <dgm:spPr/>
    </dgm:pt>
    <dgm:pt modelId="{B8B5CD3C-B519-49BC-A18B-E84B1EF08E69}" type="pres">
      <dgm:prSet presAssocID="{00E0D01B-462E-415A-BA5A-4FF3CD8A927D}" presName="composite" presStyleCnt="0"/>
      <dgm:spPr/>
    </dgm:pt>
    <dgm:pt modelId="{9C2152D2-B202-4E3F-A14A-03F3008F99C0}" type="pres">
      <dgm:prSet presAssocID="{00E0D01B-462E-415A-BA5A-4FF3CD8A927D}" presName="imgShp" presStyleLbl="fgImgPlace1" presStyleIdx="3" presStyleCnt="4"/>
      <dgm:spPr/>
    </dgm:pt>
    <dgm:pt modelId="{30A2E38D-8712-4ED6-A954-5243C1FCB9FB}" type="pres">
      <dgm:prSet presAssocID="{00E0D01B-462E-415A-BA5A-4FF3CD8A927D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560F88-2E84-4DB3-BA15-E36789307DA3}" type="presOf" srcId="{C62C3C68-ED21-48FE-9F44-10A696DC81C1}" destId="{94DFD62C-E85B-41C5-AF03-019B81072EA8}" srcOrd="0" destOrd="0" presId="urn:microsoft.com/office/officeart/2005/8/layout/vList3"/>
    <dgm:cxn modelId="{E33C83B6-16D6-49CD-A4B3-E79A8E21F665}" srcId="{F6FA4A62-C7F3-4CC9-9E7A-F8362CFFBD7C}" destId="{D8EF8E6D-5DDA-4C2E-A544-638D7B1C4C56}" srcOrd="1" destOrd="0" parTransId="{B00B085C-D3F7-4433-BA46-4A2B802F7277}" sibTransId="{7997A107-AFA5-4E34-A760-7D2F850EA01E}"/>
    <dgm:cxn modelId="{C8FD4700-8CC2-46FC-BECE-550A447E83CE}" srcId="{F6FA4A62-C7F3-4CC9-9E7A-F8362CFFBD7C}" destId="{C62C3C68-ED21-48FE-9F44-10A696DC81C1}" srcOrd="2" destOrd="0" parTransId="{7BEFF75B-8A83-4BB6-8AF7-0888B9F6D6C6}" sibTransId="{5117C756-A9BD-42AD-A6D6-A83FCB8A14EB}"/>
    <dgm:cxn modelId="{F4B327D3-BE09-4557-B66E-B2DB50E2F273}" type="presOf" srcId="{00E0D01B-462E-415A-BA5A-4FF3CD8A927D}" destId="{30A2E38D-8712-4ED6-A954-5243C1FCB9FB}" srcOrd="0" destOrd="0" presId="urn:microsoft.com/office/officeart/2005/8/layout/vList3"/>
    <dgm:cxn modelId="{EF3A993B-CF73-48A5-980E-FB31AB3EF728}" type="presOf" srcId="{ABA3B193-1FE1-478B-ADA3-2D2BFFBF3606}" destId="{5E423D60-3824-45F2-859A-BE022C082C07}" srcOrd="0" destOrd="0" presId="urn:microsoft.com/office/officeart/2005/8/layout/vList3"/>
    <dgm:cxn modelId="{289BDF9A-7B18-47D5-9DF3-6069B52F71BA}" type="presOf" srcId="{F6FA4A62-C7F3-4CC9-9E7A-F8362CFFBD7C}" destId="{2B5BCC8A-9293-42E2-869E-BBAB40D4CBCD}" srcOrd="0" destOrd="0" presId="urn:microsoft.com/office/officeart/2005/8/layout/vList3"/>
    <dgm:cxn modelId="{B65A1F1E-B788-455B-B3BD-8D174E0D8FB4}" type="presOf" srcId="{D8EF8E6D-5DDA-4C2E-A544-638D7B1C4C56}" destId="{723A0722-02B6-44F4-B242-08DF9C6DA685}" srcOrd="0" destOrd="0" presId="urn:microsoft.com/office/officeart/2005/8/layout/vList3"/>
    <dgm:cxn modelId="{EFF4E331-312F-4758-AD90-D89AD266B2D7}" srcId="{F6FA4A62-C7F3-4CC9-9E7A-F8362CFFBD7C}" destId="{ABA3B193-1FE1-478B-ADA3-2D2BFFBF3606}" srcOrd="0" destOrd="0" parTransId="{3A2CA041-7A55-474C-ABC2-A6596A564FDC}" sibTransId="{586F640D-ECFA-430F-9CC8-F839E8BDE1A9}"/>
    <dgm:cxn modelId="{5B293F56-9DE9-45D4-BF21-4232B6685909}" srcId="{F6FA4A62-C7F3-4CC9-9E7A-F8362CFFBD7C}" destId="{00E0D01B-462E-415A-BA5A-4FF3CD8A927D}" srcOrd="3" destOrd="0" parTransId="{0FCE8762-F62C-4F6E-B12E-B54E9EA0F8AA}" sibTransId="{59A62858-3797-4015-8881-1AB9F4D5ABE1}"/>
    <dgm:cxn modelId="{81A0BA6F-21D8-4F41-A597-8D10F5E9711C}" type="presParOf" srcId="{2B5BCC8A-9293-42E2-869E-BBAB40D4CBCD}" destId="{4D2F501F-8C01-43AE-BDF6-A7CCFF30A716}" srcOrd="0" destOrd="0" presId="urn:microsoft.com/office/officeart/2005/8/layout/vList3"/>
    <dgm:cxn modelId="{7C9E3221-BA40-44BA-BDAB-2C3A0F263A1D}" type="presParOf" srcId="{4D2F501F-8C01-43AE-BDF6-A7CCFF30A716}" destId="{F05F4E67-C457-425C-A6FC-F782EA5CEFE5}" srcOrd="0" destOrd="0" presId="urn:microsoft.com/office/officeart/2005/8/layout/vList3"/>
    <dgm:cxn modelId="{B315901F-8747-4CD5-A6B6-303EE7C904C3}" type="presParOf" srcId="{4D2F501F-8C01-43AE-BDF6-A7CCFF30A716}" destId="{5E423D60-3824-45F2-859A-BE022C082C07}" srcOrd="1" destOrd="0" presId="urn:microsoft.com/office/officeart/2005/8/layout/vList3"/>
    <dgm:cxn modelId="{BEC4B7EE-3E50-4347-AA56-27836FF84E34}" type="presParOf" srcId="{2B5BCC8A-9293-42E2-869E-BBAB40D4CBCD}" destId="{A8BC36A3-B6B4-4D55-AD35-8620DC2961DA}" srcOrd="1" destOrd="0" presId="urn:microsoft.com/office/officeart/2005/8/layout/vList3"/>
    <dgm:cxn modelId="{9655DDD7-F3AC-4C9A-A059-4798DF757B3F}" type="presParOf" srcId="{2B5BCC8A-9293-42E2-869E-BBAB40D4CBCD}" destId="{E2A21C15-7CCD-4A77-AA1E-F5B7553FF234}" srcOrd="2" destOrd="0" presId="urn:microsoft.com/office/officeart/2005/8/layout/vList3"/>
    <dgm:cxn modelId="{A05DC69C-ABE1-409F-89EC-A5AED0A17EF7}" type="presParOf" srcId="{E2A21C15-7CCD-4A77-AA1E-F5B7553FF234}" destId="{574FC949-10EA-4C71-BA51-6709933EA446}" srcOrd="0" destOrd="0" presId="urn:microsoft.com/office/officeart/2005/8/layout/vList3"/>
    <dgm:cxn modelId="{E8F8DE9C-380D-4C40-9436-2B9EF21E5BB3}" type="presParOf" srcId="{E2A21C15-7CCD-4A77-AA1E-F5B7553FF234}" destId="{723A0722-02B6-44F4-B242-08DF9C6DA685}" srcOrd="1" destOrd="0" presId="urn:microsoft.com/office/officeart/2005/8/layout/vList3"/>
    <dgm:cxn modelId="{830CD04D-9E21-4460-9E54-0503BF7A1EF1}" type="presParOf" srcId="{2B5BCC8A-9293-42E2-869E-BBAB40D4CBCD}" destId="{3007CFDF-2D17-4979-B97C-0FF1DBFC91EC}" srcOrd="3" destOrd="0" presId="urn:microsoft.com/office/officeart/2005/8/layout/vList3"/>
    <dgm:cxn modelId="{F1226682-9265-4D5E-AAAB-F21CD4AD762D}" type="presParOf" srcId="{2B5BCC8A-9293-42E2-869E-BBAB40D4CBCD}" destId="{FD71CF10-8167-4F39-88C5-7BAA96117A6C}" srcOrd="4" destOrd="0" presId="urn:microsoft.com/office/officeart/2005/8/layout/vList3"/>
    <dgm:cxn modelId="{E3C45202-B3E4-4F84-9C9C-0AA8C517313E}" type="presParOf" srcId="{FD71CF10-8167-4F39-88C5-7BAA96117A6C}" destId="{E1E9DDEB-E368-48D9-9B93-4A98004928CF}" srcOrd="0" destOrd="0" presId="urn:microsoft.com/office/officeart/2005/8/layout/vList3"/>
    <dgm:cxn modelId="{C3CD11FF-FE0A-4431-875A-C5D102402F17}" type="presParOf" srcId="{FD71CF10-8167-4F39-88C5-7BAA96117A6C}" destId="{94DFD62C-E85B-41C5-AF03-019B81072EA8}" srcOrd="1" destOrd="0" presId="urn:microsoft.com/office/officeart/2005/8/layout/vList3"/>
    <dgm:cxn modelId="{83AB996E-1E9F-48BC-B6F8-66B23B2EBCD4}" type="presParOf" srcId="{2B5BCC8A-9293-42E2-869E-BBAB40D4CBCD}" destId="{64646104-F610-4C40-A343-02E3794917A9}" srcOrd="5" destOrd="0" presId="urn:microsoft.com/office/officeart/2005/8/layout/vList3"/>
    <dgm:cxn modelId="{25C7D490-AAC6-45EC-BF06-5A4557977718}" type="presParOf" srcId="{2B5BCC8A-9293-42E2-869E-BBAB40D4CBCD}" destId="{B8B5CD3C-B519-49BC-A18B-E84B1EF08E69}" srcOrd="6" destOrd="0" presId="urn:microsoft.com/office/officeart/2005/8/layout/vList3"/>
    <dgm:cxn modelId="{00E469B9-2537-4C87-8835-D4D9E342339B}" type="presParOf" srcId="{B8B5CD3C-B519-49BC-A18B-E84B1EF08E69}" destId="{9C2152D2-B202-4E3F-A14A-03F3008F99C0}" srcOrd="0" destOrd="0" presId="urn:microsoft.com/office/officeart/2005/8/layout/vList3"/>
    <dgm:cxn modelId="{EA034C5C-19F2-498C-8A5A-39D850AF3489}" type="presParOf" srcId="{B8B5CD3C-B519-49BC-A18B-E84B1EF08E69}" destId="{30A2E38D-8712-4ED6-A954-5243C1FCB9FB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01AA88-A5DB-4901-9FBE-6B73F02C7E9B}" type="doc">
      <dgm:prSet loTypeId="urn:microsoft.com/office/officeart/2005/8/layout/radial5" loCatId="cycle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DAF69499-0E79-46F6-A28F-9745AA13AD70}">
      <dgm:prSet phldrT="[Текст]"/>
      <dgm:spPr/>
      <dgm:t>
        <a:bodyPr/>
        <a:lstStyle/>
        <a:p>
          <a:r>
            <a:rPr lang="ru-RU" dirty="0" smtClean="0"/>
            <a:t>Положительные эмоции получаю от:</a:t>
          </a:r>
          <a:endParaRPr lang="ru-RU" dirty="0"/>
        </a:p>
      </dgm:t>
    </dgm:pt>
    <dgm:pt modelId="{FC1E3F4E-D100-4504-A948-B84083FEE2AF}" type="parTrans" cxnId="{FCDAEE3A-F508-408F-B88F-005E545DA452}">
      <dgm:prSet/>
      <dgm:spPr/>
      <dgm:t>
        <a:bodyPr/>
        <a:lstStyle/>
        <a:p>
          <a:endParaRPr lang="ru-RU"/>
        </a:p>
      </dgm:t>
    </dgm:pt>
    <dgm:pt modelId="{39A200F0-8580-44AB-95B2-E29A8F170777}" type="sibTrans" cxnId="{FCDAEE3A-F508-408F-B88F-005E545DA452}">
      <dgm:prSet/>
      <dgm:spPr/>
      <dgm:t>
        <a:bodyPr/>
        <a:lstStyle/>
        <a:p>
          <a:endParaRPr lang="ru-RU"/>
        </a:p>
      </dgm:t>
    </dgm:pt>
    <dgm:pt modelId="{572E29A0-B849-43E1-A6C4-7D84CC6681F9}">
      <dgm:prSet phldrT="[Текст]"/>
      <dgm:spPr/>
      <dgm:t>
        <a:bodyPr/>
        <a:lstStyle/>
        <a:p>
          <a:r>
            <a:rPr lang="ru-RU" dirty="0" smtClean="0"/>
            <a:t>Хорошего отношения ко мне окружающих</a:t>
          </a:r>
          <a:endParaRPr lang="ru-RU" dirty="0"/>
        </a:p>
      </dgm:t>
    </dgm:pt>
    <dgm:pt modelId="{46F50191-943B-48B4-84B6-444277E00F11}" type="parTrans" cxnId="{84A89BAB-D2D8-4EA7-9D14-903D0029183A}">
      <dgm:prSet/>
      <dgm:spPr/>
      <dgm:t>
        <a:bodyPr/>
        <a:lstStyle/>
        <a:p>
          <a:endParaRPr lang="ru-RU"/>
        </a:p>
      </dgm:t>
    </dgm:pt>
    <dgm:pt modelId="{9286528B-16B9-45FA-8B64-20CB27A0CD34}" type="sibTrans" cxnId="{84A89BAB-D2D8-4EA7-9D14-903D0029183A}">
      <dgm:prSet/>
      <dgm:spPr/>
      <dgm:t>
        <a:bodyPr/>
        <a:lstStyle/>
        <a:p>
          <a:endParaRPr lang="ru-RU"/>
        </a:p>
      </dgm:t>
    </dgm:pt>
    <dgm:pt modelId="{108FED9A-426E-4C10-B0A4-2711220F61B6}">
      <dgm:prSet phldrT="[Текст]"/>
      <dgm:spPr/>
      <dgm:t>
        <a:bodyPr/>
        <a:lstStyle/>
        <a:p>
          <a:r>
            <a:rPr lang="ru-RU" dirty="0" smtClean="0"/>
            <a:t>От рядом находящихся детей и внука</a:t>
          </a:r>
          <a:endParaRPr lang="ru-RU" dirty="0"/>
        </a:p>
      </dgm:t>
    </dgm:pt>
    <dgm:pt modelId="{0B65DF0C-0A1B-4BF6-AC2B-C0C95A3B89F0}" type="parTrans" cxnId="{497537E1-468C-437C-88C9-5EAB31ED5BB8}">
      <dgm:prSet/>
      <dgm:spPr/>
      <dgm:t>
        <a:bodyPr/>
        <a:lstStyle/>
        <a:p>
          <a:endParaRPr lang="ru-RU"/>
        </a:p>
      </dgm:t>
    </dgm:pt>
    <dgm:pt modelId="{E89BB810-E593-4F6B-90B6-5B28BAE81CF4}" type="sibTrans" cxnId="{497537E1-468C-437C-88C9-5EAB31ED5BB8}">
      <dgm:prSet/>
      <dgm:spPr/>
      <dgm:t>
        <a:bodyPr/>
        <a:lstStyle/>
        <a:p>
          <a:endParaRPr lang="ru-RU"/>
        </a:p>
      </dgm:t>
    </dgm:pt>
    <dgm:pt modelId="{FE14B531-E09A-43C4-B035-2D00EF2D2278}">
      <dgm:prSet phldrT="[Текст]"/>
      <dgm:spPr/>
      <dgm:t>
        <a:bodyPr/>
        <a:lstStyle/>
        <a:p>
          <a:r>
            <a:rPr lang="ru-RU" dirty="0" smtClean="0"/>
            <a:t>От результативно проведенного урока</a:t>
          </a:r>
          <a:endParaRPr lang="ru-RU" dirty="0"/>
        </a:p>
      </dgm:t>
    </dgm:pt>
    <dgm:pt modelId="{F8FD4E92-3660-47EB-BB3D-35A27820A079}" type="parTrans" cxnId="{2F13B769-E1F6-448C-ACF1-BFA9FF1ED902}">
      <dgm:prSet/>
      <dgm:spPr/>
      <dgm:t>
        <a:bodyPr/>
        <a:lstStyle/>
        <a:p>
          <a:endParaRPr lang="ru-RU"/>
        </a:p>
      </dgm:t>
    </dgm:pt>
    <dgm:pt modelId="{62E29959-85BF-4134-A650-BCD9CA48D2E9}" type="sibTrans" cxnId="{2F13B769-E1F6-448C-ACF1-BFA9FF1ED902}">
      <dgm:prSet/>
      <dgm:spPr/>
      <dgm:t>
        <a:bodyPr/>
        <a:lstStyle/>
        <a:p>
          <a:endParaRPr lang="ru-RU"/>
        </a:p>
      </dgm:t>
    </dgm:pt>
    <dgm:pt modelId="{818CFBDD-01E2-4AE0-9424-DF32D5E15BA5}">
      <dgm:prSet phldrT="[Текст]"/>
      <dgm:spPr/>
      <dgm:t>
        <a:bodyPr/>
        <a:lstStyle/>
        <a:p>
          <a:r>
            <a:rPr lang="ru-RU" dirty="0" smtClean="0"/>
            <a:t>От стабильности окружающей жизни</a:t>
          </a:r>
          <a:endParaRPr lang="ru-RU" dirty="0"/>
        </a:p>
      </dgm:t>
    </dgm:pt>
    <dgm:pt modelId="{2D212377-1E47-4F17-8C2D-C2424BA3DDA2}" type="parTrans" cxnId="{860C4E7F-7090-41D6-8006-CCBBD93F316F}">
      <dgm:prSet/>
      <dgm:spPr/>
      <dgm:t>
        <a:bodyPr/>
        <a:lstStyle/>
        <a:p>
          <a:endParaRPr lang="ru-RU"/>
        </a:p>
      </dgm:t>
    </dgm:pt>
    <dgm:pt modelId="{973E1C60-141B-42F7-BAF3-58BCAECE520D}" type="sibTrans" cxnId="{860C4E7F-7090-41D6-8006-CCBBD93F316F}">
      <dgm:prSet/>
      <dgm:spPr/>
      <dgm:t>
        <a:bodyPr/>
        <a:lstStyle/>
        <a:p>
          <a:endParaRPr lang="ru-RU"/>
        </a:p>
      </dgm:t>
    </dgm:pt>
    <dgm:pt modelId="{21250512-B1B2-4321-98AE-B3E853A66D31}">
      <dgm:prSet/>
      <dgm:spPr/>
      <dgm:t>
        <a:bodyPr/>
        <a:lstStyle/>
        <a:p>
          <a:r>
            <a:rPr lang="ru-RU" smtClean="0"/>
            <a:t>От побед своих учеников</a:t>
          </a:r>
          <a:endParaRPr lang="ru-RU" dirty="0" smtClean="0"/>
        </a:p>
      </dgm:t>
    </dgm:pt>
    <dgm:pt modelId="{FD9A3A6C-F77C-408F-8A01-4BD4B0EDE4D4}" type="parTrans" cxnId="{EE1CFCD6-ED32-4C4B-9B34-5E77B33451E7}">
      <dgm:prSet/>
      <dgm:spPr/>
      <dgm:t>
        <a:bodyPr/>
        <a:lstStyle/>
        <a:p>
          <a:endParaRPr lang="ru-RU"/>
        </a:p>
      </dgm:t>
    </dgm:pt>
    <dgm:pt modelId="{5E4DF7DB-E1B8-464D-A625-99D7D6793B9F}" type="sibTrans" cxnId="{EE1CFCD6-ED32-4C4B-9B34-5E77B33451E7}">
      <dgm:prSet/>
      <dgm:spPr/>
      <dgm:t>
        <a:bodyPr/>
        <a:lstStyle/>
        <a:p>
          <a:endParaRPr lang="ru-RU"/>
        </a:p>
      </dgm:t>
    </dgm:pt>
    <dgm:pt modelId="{DE98A517-6D48-40C5-9B1B-AA6CC42E09FD}">
      <dgm:prSet/>
      <dgm:spPr/>
      <dgm:t>
        <a:bodyPr/>
        <a:lstStyle/>
        <a:p>
          <a:r>
            <a:rPr lang="ru-RU" smtClean="0"/>
            <a:t>От любых успехов родных и близких мне людей</a:t>
          </a:r>
          <a:endParaRPr lang="ru-RU" dirty="0" smtClean="0"/>
        </a:p>
      </dgm:t>
    </dgm:pt>
    <dgm:pt modelId="{01283433-2A87-4B54-9074-D145D6C88444}" type="parTrans" cxnId="{E001E678-F929-4774-98B1-9C3A374B0FB3}">
      <dgm:prSet/>
      <dgm:spPr/>
      <dgm:t>
        <a:bodyPr/>
        <a:lstStyle/>
        <a:p>
          <a:endParaRPr lang="ru-RU"/>
        </a:p>
      </dgm:t>
    </dgm:pt>
    <dgm:pt modelId="{E3BC0128-1F44-475C-981E-42EBF678EAF4}" type="sibTrans" cxnId="{E001E678-F929-4774-98B1-9C3A374B0FB3}">
      <dgm:prSet/>
      <dgm:spPr/>
      <dgm:t>
        <a:bodyPr/>
        <a:lstStyle/>
        <a:p>
          <a:endParaRPr lang="ru-RU"/>
        </a:p>
      </dgm:t>
    </dgm:pt>
    <dgm:pt modelId="{9D58C0AE-21C8-4A00-AE90-197CE4B2F3F7}">
      <dgm:prSet/>
      <dgm:spPr/>
      <dgm:t>
        <a:bodyPr/>
        <a:lstStyle/>
        <a:p>
          <a:r>
            <a:rPr lang="ru-RU" smtClean="0"/>
            <a:t>От прожитого не зря дня.</a:t>
          </a:r>
          <a:endParaRPr lang="ru-RU" dirty="0"/>
        </a:p>
      </dgm:t>
    </dgm:pt>
    <dgm:pt modelId="{1A2D0DF0-347A-445B-AEBC-633FA6B3CC5A}" type="parTrans" cxnId="{8958837C-C516-4EE3-9A37-9628A3FAE241}">
      <dgm:prSet/>
      <dgm:spPr/>
      <dgm:t>
        <a:bodyPr/>
        <a:lstStyle/>
        <a:p>
          <a:endParaRPr lang="ru-RU"/>
        </a:p>
      </dgm:t>
    </dgm:pt>
    <dgm:pt modelId="{ABE1B878-796A-472D-B785-069F1D88C18F}" type="sibTrans" cxnId="{8958837C-C516-4EE3-9A37-9628A3FAE241}">
      <dgm:prSet/>
      <dgm:spPr/>
      <dgm:t>
        <a:bodyPr/>
        <a:lstStyle/>
        <a:p>
          <a:endParaRPr lang="ru-RU"/>
        </a:p>
      </dgm:t>
    </dgm:pt>
    <dgm:pt modelId="{9606E60B-4AAD-47C9-AA06-9D668B95DC25}" type="pres">
      <dgm:prSet presAssocID="{9701AA88-A5DB-4901-9FBE-6B73F02C7E9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CADE49-D75C-4497-A85D-D78C25F2FA4F}" type="pres">
      <dgm:prSet presAssocID="{DAF69499-0E79-46F6-A28F-9745AA13AD70}" presName="centerShape" presStyleLbl="node0" presStyleIdx="0" presStyleCnt="1"/>
      <dgm:spPr/>
      <dgm:t>
        <a:bodyPr/>
        <a:lstStyle/>
        <a:p>
          <a:endParaRPr lang="ru-RU"/>
        </a:p>
      </dgm:t>
    </dgm:pt>
    <dgm:pt modelId="{E261B4AB-FBB8-4C82-AECC-7961BCB36C75}" type="pres">
      <dgm:prSet presAssocID="{46F50191-943B-48B4-84B6-444277E00F11}" presName="parTrans" presStyleLbl="sibTrans2D1" presStyleIdx="0" presStyleCnt="7"/>
      <dgm:spPr/>
      <dgm:t>
        <a:bodyPr/>
        <a:lstStyle/>
        <a:p>
          <a:endParaRPr lang="ru-RU"/>
        </a:p>
      </dgm:t>
    </dgm:pt>
    <dgm:pt modelId="{D18C4195-D8C0-4323-B6CA-C892AFD4798F}" type="pres">
      <dgm:prSet presAssocID="{46F50191-943B-48B4-84B6-444277E00F11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5436677D-AA04-42FB-9D60-3A4649A94410}" type="pres">
      <dgm:prSet presAssocID="{572E29A0-B849-43E1-A6C4-7D84CC6681F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8FA97-71F5-4859-B200-698E50DD53C5}" type="pres">
      <dgm:prSet presAssocID="{0B65DF0C-0A1B-4BF6-AC2B-C0C95A3B89F0}" presName="parTrans" presStyleLbl="sibTrans2D1" presStyleIdx="1" presStyleCnt="7"/>
      <dgm:spPr/>
      <dgm:t>
        <a:bodyPr/>
        <a:lstStyle/>
        <a:p>
          <a:endParaRPr lang="ru-RU"/>
        </a:p>
      </dgm:t>
    </dgm:pt>
    <dgm:pt modelId="{9B189B14-08C3-4EF2-BCC4-7232C210CD50}" type="pres">
      <dgm:prSet presAssocID="{0B65DF0C-0A1B-4BF6-AC2B-C0C95A3B89F0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5F3E7911-E162-47D8-ACE1-000CFC0F1152}" type="pres">
      <dgm:prSet presAssocID="{108FED9A-426E-4C10-B0A4-2711220F61B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1A3C7-0FE7-4ED5-9076-A2A159872E0F}" type="pres">
      <dgm:prSet presAssocID="{F8FD4E92-3660-47EB-BB3D-35A27820A079}" presName="parTrans" presStyleLbl="sibTrans2D1" presStyleIdx="2" presStyleCnt="7"/>
      <dgm:spPr/>
      <dgm:t>
        <a:bodyPr/>
        <a:lstStyle/>
        <a:p>
          <a:endParaRPr lang="ru-RU"/>
        </a:p>
      </dgm:t>
    </dgm:pt>
    <dgm:pt modelId="{730EBBEF-D570-4CE9-99CD-3928D234BEC6}" type="pres">
      <dgm:prSet presAssocID="{F8FD4E92-3660-47EB-BB3D-35A27820A079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03EA2ACA-B5CC-43BE-9032-B1D9B943D8CB}" type="pres">
      <dgm:prSet presAssocID="{FE14B531-E09A-43C4-B035-2D00EF2D227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FC5F6-7E91-4C6B-8B56-902AEFC5367B}" type="pres">
      <dgm:prSet presAssocID="{FD9A3A6C-F77C-408F-8A01-4BD4B0EDE4D4}" presName="parTrans" presStyleLbl="sibTrans2D1" presStyleIdx="3" presStyleCnt="7"/>
      <dgm:spPr/>
      <dgm:t>
        <a:bodyPr/>
        <a:lstStyle/>
        <a:p>
          <a:endParaRPr lang="ru-RU"/>
        </a:p>
      </dgm:t>
    </dgm:pt>
    <dgm:pt modelId="{B3550291-E359-42C8-AEC4-0FCB7A580C1A}" type="pres">
      <dgm:prSet presAssocID="{FD9A3A6C-F77C-408F-8A01-4BD4B0EDE4D4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FAE3A7FE-ABF3-4FA5-8F84-C9259B049062}" type="pres">
      <dgm:prSet presAssocID="{21250512-B1B2-4321-98AE-B3E853A66D3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BA26B-2B47-4364-8250-9A346781B5C4}" type="pres">
      <dgm:prSet presAssocID="{2D212377-1E47-4F17-8C2D-C2424BA3DDA2}" presName="parTrans" presStyleLbl="sibTrans2D1" presStyleIdx="4" presStyleCnt="7"/>
      <dgm:spPr/>
      <dgm:t>
        <a:bodyPr/>
        <a:lstStyle/>
        <a:p>
          <a:endParaRPr lang="ru-RU"/>
        </a:p>
      </dgm:t>
    </dgm:pt>
    <dgm:pt modelId="{65681F23-AD68-4785-A5C9-ABB292B1A9D7}" type="pres">
      <dgm:prSet presAssocID="{2D212377-1E47-4F17-8C2D-C2424BA3DDA2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DA569774-AEF3-407F-AC4E-513781DC97E8}" type="pres">
      <dgm:prSet presAssocID="{818CFBDD-01E2-4AE0-9424-DF32D5E15BA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EAB72-E495-430E-A773-432A9D674755}" type="pres">
      <dgm:prSet presAssocID="{01283433-2A87-4B54-9074-D145D6C88444}" presName="parTrans" presStyleLbl="sibTrans2D1" presStyleIdx="5" presStyleCnt="7"/>
      <dgm:spPr/>
      <dgm:t>
        <a:bodyPr/>
        <a:lstStyle/>
        <a:p>
          <a:endParaRPr lang="ru-RU"/>
        </a:p>
      </dgm:t>
    </dgm:pt>
    <dgm:pt modelId="{1CEB9F61-25C7-469D-881A-E0EAE9B79937}" type="pres">
      <dgm:prSet presAssocID="{01283433-2A87-4B54-9074-D145D6C88444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E28612BF-2CDC-4546-AA20-118C266B8F6B}" type="pres">
      <dgm:prSet presAssocID="{DE98A517-6D48-40C5-9B1B-AA6CC42E09F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DD74B-6AC3-4B42-8D5B-6AC201DE2504}" type="pres">
      <dgm:prSet presAssocID="{1A2D0DF0-347A-445B-AEBC-633FA6B3CC5A}" presName="parTrans" presStyleLbl="sibTrans2D1" presStyleIdx="6" presStyleCnt="7"/>
      <dgm:spPr/>
      <dgm:t>
        <a:bodyPr/>
        <a:lstStyle/>
        <a:p>
          <a:endParaRPr lang="ru-RU"/>
        </a:p>
      </dgm:t>
    </dgm:pt>
    <dgm:pt modelId="{CEBF5423-C7BE-405D-8E83-85DB05DB0230}" type="pres">
      <dgm:prSet presAssocID="{1A2D0DF0-347A-445B-AEBC-633FA6B3CC5A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643D39C4-24EA-42BE-AB03-8569453F3B11}" type="pres">
      <dgm:prSet presAssocID="{9D58C0AE-21C8-4A00-AE90-197CE4B2F3F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38DC3B-D4F3-4EE8-B1B3-59402ECFD649}" type="presOf" srcId="{1A2D0DF0-347A-445B-AEBC-633FA6B3CC5A}" destId="{E52DD74B-6AC3-4B42-8D5B-6AC201DE2504}" srcOrd="0" destOrd="0" presId="urn:microsoft.com/office/officeart/2005/8/layout/radial5"/>
    <dgm:cxn modelId="{7CF6104C-C65A-4091-9CFC-2B48F92078C6}" type="presOf" srcId="{DE98A517-6D48-40C5-9B1B-AA6CC42E09FD}" destId="{E28612BF-2CDC-4546-AA20-118C266B8F6B}" srcOrd="0" destOrd="0" presId="urn:microsoft.com/office/officeart/2005/8/layout/radial5"/>
    <dgm:cxn modelId="{0A690CF8-4CAA-4DD5-B3D1-9FB994672AB2}" type="presOf" srcId="{21250512-B1B2-4321-98AE-B3E853A66D31}" destId="{FAE3A7FE-ABF3-4FA5-8F84-C9259B049062}" srcOrd="0" destOrd="0" presId="urn:microsoft.com/office/officeart/2005/8/layout/radial5"/>
    <dgm:cxn modelId="{EE1CFCD6-ED32-4C4B-9B34-5E77B33451E7}" srcId="{DAF69499-0E79-46F6-A28F-9745AA13AD70}" destId="{21250512-B1B2-4321-98AE-B3E853A66D31}" srcOrd="3" destOrd="0" parTransId="{FD9A3A6C-F77C-408F-8A01-4BD4B0EDE4D4}" sibTransId="{5E4DF7DB-E1B8-464D-A625-99D7D6793B9F}"/>
    <dgm:cxn modelId="{0FE2B4EA-CD2B-40E1-892E-299339F01793}" type="presOf" srcId="{1A2D0DF0-347A-445B-AEBC-633FA6B3CC5A}" destId="{CEBF5423-C7BE-405D-8E83-85DB05DB0230}" srcOrd="1" destOrd="0" presId="urn:microsoft.com/office/officeart/2005/8/layout/radial5"/>
    <dgm:cxn modelId="{73C55908-CBD2-4B39-B056-1FFD6D25E3C1}" type="presOf" srcId="{0B65DF0C-0A1B-4BF6-AC2B-C0C95A3B89F0}" destId="{9B189B14-08C3-4EF2-BCC4-7232C210CD50}" srcOrd="1" destOrd="0" presId="urn:microsoft.com/office/officeart/2005/8/layout/radial5"/>
    <dgm:cxn modelId="{FCDAEE3A-F508-408F-B88F-005E545DA452}" srcId="{9701AA88-A5DB-4901-9FBE-6B73F02C7E9B}" destId="{DAF69499-0E79-46F6-A28F-9745AA13AD70}" srcOrd="0" destOrd="0" parTransId="{FC1E3F4E-D100-4504-A948-B84083FEE2AF}" sibTransId="{39A200F0-8580-44AB-95B2-E29A8F170777}"/>
    <dgm:cxn modelId="{C4D8F046-9F88-464E-BB6F-CBC70983ADD5}" type="presOf" srcId="{DAF69499-0E79-46F6-A28F-9745AA13AD70}" destId="{94CADE49-D75C-4497-A85D-D78C25F2FA4F}" srcOrd="0" destOrd="0" presId="urn:microsoft.com/office/officeart/2005/8/layout/radial5"/>
    <dgm:cxn modelId="{9A30C700-7620-4662-9330-AC73D3CC55A4}" type="presOf" srcId="{46F50191-943B-48B4-84B6-444277E00F11}" destId="{E261B4AB-FBB8-4C82-AECC-7961BCB36C75}" srcOrd="0" destOrd="0" presId="urn:microsoft.com/office/officeart/2005/8/layout/radial5"/>
    <dgm:cxn modelId="{C36F82EC-A832-429C-8281-38AAD19E521A}" type="presOf" srcId="{FE14B531-E09A-43C4-B035-2D00EF2D2278}" destId="{03EA2ACA-B5CC-43BE-9032-B1D9B943D8CB}" srcOrd="0" destOrd="0" presId="urn:microsoft.com/office/officeart/2005/8/layout/radial5"/>
    <dgm:cxn modelId="{0B3721DB-9D1F-4049-A3B4-811AF81C76E8}" type="presOf" srcId="{9701AA88-A5DB-4901-9FBE-6B73F02C7E9B}" destId="{9606E60B-4AAD-47C9-AA06-9D668B95DC25}" srcOrd="0" destOrd="0" presId="urn:microsoft.com/office/officeart/2005/8/layout/radial5"/>
    <dgm:cxn modelId="{8958837C-C516-4EE3-9A37-9628A3FAE241}" srcId="{DAF69499-0E79-46F6-A28F-9745AA13AD70}" destId="{9D58C0AE-21C8-4A00-AE90-197CE4B2F3F7}" srcOrd="6" destOrd="0" parTransId="{1A2D0DF0-347A-445B-AEBC-633FA6B3CC5A}" sibTransId="{ABE1B878-796A-472D-B785-069F1D88C18F}"/>
    <dgm:cxn modelId="{3981622E-1474-4A0B-BE8E-91B778EA5868}" type="presOf" srcId="{FD9A3A6C-F77C-408F-8A01-4BD4B0EDE4D4}" destId="{B3550291-E359-42C8-AEC4-0FCB7A580C1A}" srcOrd="1" destOrd="0" presId="urn:microsoft.com/office/officeart/2005/8/layout/radial5"/>
    <dgm:cxn modelId="{860C4E7F-7090-41D6-8006-CCBBD93F316F}" srcId="{DAF69499-0E79-46F6-A28F-9745AA13AD70}" destId="{818CFBDD-01E2-4AE0-9424-DF32D5E15BA5}" srcOrd="4" destOrd="0" parTransId="{2D212377-1E47-4F17-8C2D-C2424BA3DDA2}" sibTransId="{973E1C60-141B-42F7-BAF3-58BCAECE520D}"/>
    <dgm:cxn modelId="{4F1FB2F0-3C6E-4A91-8A41-421FF4F431D0}" type="presOf" srcId="{818CFBDD-01E2-4AE0-9424-DF32D5E15BA5}" destId="{DA569774-AEF3-407F-AC4E-513781DC97E8}" srcOrd="0" destOrd="0" presId="urn:microsoft.com/office/officeart/2005/8/layout/radial5"/>
    <dgm:cxn modelId="{A3C2761F-791C-4320-98E7-0559CFA65F88}" type="presOf" srcId="{9D58C0AE-21C8-4A00-AE90-197CE4B2F3F7}" destId="{643D39C4-24EA-42BE-AB03-8569453F3B11}" srcOrd="0" destOrd="0" presId="urn:microsoft.com/office/officeart/2005/8/layout/radial5"/>
    <dgm:cxn modelId="{2F13B769-E1F6-448C-ACF1-BFA9FF1ED902}" srcId="{DAF69499-0E79-46F6-A28F-9745AA13AD70}" destId="{FE14B531-E09A-43C4-B035-2D00EF2D2278}" srcOrd="2" destOrd="0" parTransId="{F8FD4E92-3660-47EB-BB3D-35A27820A079}" sibTransId="{62E29959-85BF-4134-A650-BCD9CA48D2E9}"/>
    <dgm:cxn modelId="{D25623B3-4836-4128-BFDD-1E573FF09E0D}" type="presOf" srcId="{FD9A3A6C-F77C-408F-8A01-4BD4B0EDE4D4}" destId="{766FC5F6-7E91-4C6B-8B56-902AEFC5367B}" srcOrd="0" destOrd="0" presId="urn:microsoft.com/office/officeart/2005/8/layout/radial5"/>
    <dgm:cxn modelId="{7B6966BB-CE09-4B5C-8A33-23DB064E69FD}" type="presOf" srcId="{F8FD4E92-3660-47EB-BB3D-35A27820A079}" destId="{730EBBEF-D570-4CE9-99CD-3928D234BEC6}" srcOrd="1" destOrd="0" presId="urn:microsoft.com/office/officeart/2005/8/layout/radial5"/>
    <dgm:cxn modelId="{166656E5-36FB-4D3C-A8CB-D20728B329D3}" type="presOf" srcId="{572E29A0-B849-43E1-A6C4-7D84CC6681F9}" destId="{5436677D-AA04-42FB-9D60-3A4649A94410}" srcOrd="0" destOrd="0" presId="urn:microsoft.com/office/officeart/2005/8/layout/radial5"/>
    <dgm:cxn modelId="{5DBE3B8B-625A-4348-B2B0-1E20402738B5}" type="presOf" srcId="{F8FD4E92-3660-47EB-BB3D-35A27820A079}" destId="{07F1A3C7-0FE7-4ED5-9076-A2A159872E0F}" srcOrd="0" destOrd="0" presId="urn:microsoft.com/office/officeart/2005/8/layout/radial5"/>
    <dgm:cxn modelId="{E001E678-F929-4774-98B1-9C3A374B0FB3}" srcId="{DAF69499-0E79-46F6-A28F-9745AA13AD70}" destId="{DE98A517-6D48-40C5-9B1B-AA6CC42E09FD}" srcOrd="5" destOrd="0" parTransId="{01283433-2A87-4B54-9074-D145D6C88444}" sibTransId="{E3BC0128-1F44-475C-981E-42EBF678EAF4}"/>
    <dgm:cxn modelId="{B3C56401-D704-4BAF-A73F-D3EB5CDB8AC1}" type="presOf" srcId="{01283433-2A87-4B54-9074-D145D6C88444}" destId="{1CEB9F61-25C7-469D-881A-E0EAE9B79937}" srcOrd="1" destOrd="0" presId="urn:microsoft.com/office/officeart/2005/8/layout/radial5"/>
    <dgm:cxn modelId="{84A89BAB-D2D8-4EA7-9D14-903D0029183A}" srcId="{DAF69499-0E79-46F6-A28F-9745AA13AD70}" destId="{572E29A0-B849-43E1-A6C4-7D84CC6681F9}" srcOrd="0" destOrd="0" parTransId="{46F50191-943B-48B4-84B6-444277E00F11}" sibTransId="{9286528B-16B9-45FA-8B64-20CB27A0CD34}"/>
    <dgm:cxn modelId="{7CB0EFE9-0C13-490D-A955-EA7964AAD9FF}" type="presOf" srcId="{108FED9A-426E-4C10-B0A4-2711220F61B6}" destId="{5F3E7911-E162-47D8-ACE1-000CFC0F1152}" srcOrd="0" destOrd="0" presId="urn:microsoft.com/office/officeart/2005/8/layout/radial5"/>
    <dgm:cxn modelId="{0780787E-A8F3-455F-88E7-9E4B86772759}" type="presOf" srcId="{0B65DF0C-0A1B-4BF6-AC2B-C0C95A3B89F0}" destId="{BAE8FA97-71F5-4859-B200-698E50DD53C5}" srcOrd="0" destOrd="0" presId="urn:microsoft.com/office/officeart/2005/8/layout/radial5"/>
    <dgm:cxn modelId="{8A1963E4-E315-446A-92BC-7C3D04982E96}" type="presOf" srcId="{01283433-2A87-4B54-9074-D145D6C88444}" destId="{EECEAB72-E495-430E-A773-432A9D674755}" srcOrd="0" destOrd="0" presId="urn:microsoft.com/office/officeart/2005/8/layout/radial5"/>
    <dgm:cxn modelId="{C4CA3718-AF42-4756-B93B-507642C2F948}" type="presOf" srcId="{2D212377-1E47-4F17-8C2D-C2424BA3DDA2}" destId="{6C6BA26B-2B47-4364-8250-9A346781B5C4}" srcOrd="0" destOrd="0" presId="urn:microsoft.com/office/officeart/2005/8/layout/radial5"/>
    <dgm:cxn modelId="{8E3FD8FA-283F-4C5E-93EA-3D281F52AE92}" type="presOf" srcId="{46F50191-943B-48B4-84B6-444277E00F11}" destId="{D18C4195-D8C0-4323-B6CA-C892AFD4798F}" srcOrd="1" destOrd="0" presId="urn:microsoft.com/office/officeart/2005/8/layout/radial5"/>
    <dgm:cxn modelId="{EFE5C13F-540C-47D9-8A04-68AE1A18D2C1}" type="presOf" srcId="{2D212377-1E47-4F17-8C2D-C2424BA3DDA2}" destId="{65681F23-AD68-4785-A5C9-ABB292B1A9D7}" srcOrd="1" destOrd="0" presId="urn:microsoft.com/office/officeart/2005/8/layout/radial5"/>
    <dgm:cxn modelId="{497537E1-468C-437C-88C9-5EAB31ED5BB8}" srcId="{DAF69499-0E79-46F6-A28F-9745AA13AD70}" destId="{108FED9A-426E-4C10-B0A4-2711220F61B6}" srcOrd="1" destOrd="0" parTransId="{0B65DF0C-0A1B-4BF6-AC2B-C0C95A3B89F0}" sibTransId="{E89BB810-E593-4F6B-90B6-5B28BAE81CF4}"/>
    <dgm:cxn modelId="{9AA9D0FC-915B-4343-AD31-B542ECF8B311}" type="presParOf" srcId="{9606E60B-4AAD-47C9-AA06-9D668B95DC25}" destId="{94CADE49-D75C-4497-A85D-D78C25F2FA4F}" srcOrd="0" destOrd="0" presId="urn:microsoft.com/office/officeart/2005/8/layout/radial5"/>
    <dgm:cxn modelId="{90024486-ACF7-4B59-AEC2-05B460A9D825}" type="presParOf" srcId="{9606E60B-4AAD-47C9-AA06-9D668B95DC25}" destId="{E261B4AB-FBB8-4C82-AECC-7961BCB36C75}" srcOrd="1" destOrd="0" presId="urn:microsoft.com/office/officeart/2005/8/layout/radial5"/>
    <dgm:cxn modelId="{8C2A6A5B-EDE5-4721-98AC-1AF593BF3B06}" type="presParOf" srcId="{E261B4AB-FBB8-4C82-AECC-7961BCB36C75}" destId="{D18C4195-D8C0-4323-B6CA-C892AFD4798F}" srcOrd="0" destOrd="0" presId="urn:microsoft.com/office/officeart/2005/8/layout/radial5"/>
    <dgm:cxn modelId="{A3B32B45-BDD2-4220-AE5B-169212905444}" type="presParOf" srcId="{9606E60B-4AAD-47C9-AA06-9D668B95DC25}" destId="{5436677D-AA04-42FB-9D60-3A4649A94410}" srcOrd="2" destOrd="0" presId="urn:microsoft.com/office/officeart/2005/8/layout/radial5"/>
    <dgm:cxn modelId="{DD7AA1EF-7D4F-413D-A72C-D488E909A321}" type="presParOf" srcId="{9606E60B-4AAD-47C9-AA06-9D668B95DC25}" destId="{BAE8FA97-71F5-4859-B200-698E50DD53C5}" srcOrd="3" destOrd="0" presId="urn:microsoft.com/office/officeart/2005/8/layout/radial5"/>
    <dgm:cxn modelId="{A58F0C33-B5E9-4484-87D2-CDBD35AE6F36}" type="presParOf" srcId="{BAE8FA97-71F5-4859-B200-698E50DD53C5}" destId="{9B189B14-08C3-4EF2-BCC4-7232C210CD50}" srcOrd="0" destOrd="0" presId="urn:microsoft.com/office/officeart/2005/8/layout/radial5"/>
    <dgm:cxn modelId="{89516A64-C554-4E69-9FA9-A6DAB0F27E2A}" type="presParOf" srcId="{9606E60B-4AAD-47C9-AA06-9D668B95DC25}" destId="{5F3E7911-E162-47D8-ACE1-000CFC0F1152}" srcOrd="4" destOrd="0" presId="urn:microsoft.com/office/officeart/2005/8/layout/radial5"/>
    <dgm:cxn modelId="{BC64C0BE-CAB9-4B5C-ACF8-DD8BCEDDD116}" type="presParOf" srcId="{9606E60B-4AAD-47C9-AA06-9D668B95DC25}" destId="{07F1A3C7-0FE7-4ED5-9076-A2A159872E0F}" srcOrd="5" destOrd="0" presId="urn:microsoft.com/office/officeart/2005/8/layout/radial5"/>
    <dgm:cxn modelId="{5EA11E81-DD11-4DE3-90DC-A3F4B3154287}" type="presParOf" srcId="{07F1A3C7-0FE7-4ED5-9076-A2A159872E0F}" destId="{730EBBEF-D570-4CE9-99CD-3928D234BEC6}" srcOrd="0" destOrd="0" presId="urn:microsoft.com/office/officeart/2005/8/layout/radial5"/>
    <dgm:cxn modelId="{594FC679-5F56-4752-8774-076B39DD6A1F}" type="presParOf" srcId="{9606E60B-4AAD-47C9-AA06-9D668B95DC25}" destId="{03EA2ACA-B5CC-43BE-9032-B1D9B943D8CB}" srcOrd="6" destOrd="0" presId="urn:microsoft.com/office/officeart/2005/8/layout/radial5"/>
    <dgm:cxn modelId="{09B29EE8-80F3-4473-8223-F0E7954B780C}" type="presParOf" srcId="{9606E60B-4AAD-47C9-AA06-9D668B95DC25}" destId="{766FC5F6-7E91-4C6B-8B56-902AEFC5367B}" srcOrd="7" destOrd="0" presId="urn:microsoft.com/office/officeart/2005/8/layout/radial5"/>
    <dgm:cxn modelId="{D9899FBF-3A44-4524-BED9-B97C45C3D2B5}" type="presParOf" srcId="{766FC5F6-7E91-4C6B-8B56-902AEFC5367B}" destId="{B3550291-E359-42C8-AEC4-0FCB7A580C1A}" srcOrd="0" destOrd="0" presId="urn:microsoft.com/office/officeart/2005/8/layout/radial5"/>
    <dgm:cxn modelId="{5A2DCEB5-EB8F-4B96-8E4A-FE52044BC0AC}" type="presParOf" srcId="{9606E60B-4AAD-47C9-AA06-9D668B95DC25}" destId="{FAE3A7FE-ABF3-4FA5-8F84-C9259B049062}" srcOrd="8" destOrd="0" presId="urn:microsoft.com/office/officeart/2005/8/layout/radial5"/>
    <dgm:cxn modelId="{CE6F8A94-B5AE-486C-941F-1780F85378AD}" type="presParOf" srcId="{9606E60B-4AAD-47C9-AA06-9D668B95DC25}" destId="{6C6BA26B-2B47-4364-8250-9A346781B5C4}" srcOrd="9" destOrd="0" presId="urn:microsoft.com/office/officeart/2005/8/layout/radial5"/>
    <dgm:cxn modelId="{07D5E133-4756-472D-9D9B-1D82D49A7A00}" type="presParOf" srcId="{6C6BA26B-2B47-4364-8250-9A346781B5C4}" destId="{65681F23-AD68-4785-A5C9-ABB292B1A9D7}" srcOrd="0" destOrd="0" presId="urn:microsoft.com/office/officeart/2005/8/layout/radial5"/>
    <dgm:cxn modelId="{1E2AEF1B-AD27-4C75-83FB-D8780961FBFB}" type="presParOf" srcId="{9606E60B-4AAD-47C9-AA06-9D668B95DC25}" destId="{DA569774-AEF3-407F-AC4E-513781DC97E8}" srcOrd="10" destOrd="0" presId="urn:microsoft.com/office/officeart/2005/8/layout/radial5"/>
    <dgm:cxn modelId="{F7B87BF1-5D9D-4AAA-A3FC-A4BBA20A901F}" type="presParOf" srcId="{9606E60B-4AAD-47C9-AA06-9D668B95DC25}" destId="{EECEAB72-E495-430E-A773-432A9D674755}" srcOrd="11" destOrd="0" presId="urn:microsoft.com/office/officeart/2005/8/layout/radial5"/>
    <dgm:cxn modelId="{D0823114-2EC0-4393-A17E-4C5A6B46539F}" type="presParOf" srcId="{EECEAB72-E495-430E-A773-432A9D674755}" destId="{1CEB9F61-25C7-469D-881A-E0EAE9B79937}" srcOrd="0" destOrd="0" presId="urn:microsoft.com/office/officeart/2005/8/layout/radial5"/>
    <dgm:cxn modelId="{1999F3E5-357A-487F-9C5A-A4C091B741AB}" type="presParOf" srcId="{9606E60B-4AAD-47C9-AA06-9D668B95DC25}" destId="{E28612BF-2CDC-4546-AA20-118C266B8F6B}" srcOrd="12" destOrd="0" presId="urn:microsoft.com/office/officeart/2005/8/layout/radial5"/>
    <dgm:cxn modelId="{1D4C5852-C792-4F96-A5BB-13132E70F159}" type="presParOf" srcId="{9606E60B-4AAD-47C9-AA06-9D668B95DC25}" destId="{E52DD74B-6AC3-4B42-8D5B-6AC201DE2504}" srcOrd="13" destOrd="0" presId="urn:microsoft.com/office/officeart/2005/8/layout/radial5"/>
    <dgm:cxn modelId="{62C1B82C-323F-48F2-96ED-64F4F91A8B91}" type="presParOf" srcId="{E52DD74B-6AC3-4B42-8D5B-6AC201DE2504}" destId="{CEBF5423-C7BE-405D-8E83-85DB05DB0230}" srcOrd="0" destOrd="0" presId="urn:microsoft.com/office/officeart/2005/8/layout/radial5"/>
    <dgm:cxn modelId="{94BFA216-CF2C-4DBC-9676-9F0920EEF3A5}" type="presParOf" srcId="{9606E60B-4AAD-47C9-AA06-9D668B95DC25}" destId="{643D39C4-24EA-42BE-AB03-8569453F3B11}" srcOrd="14" destOrd="0" presId="urn:microsoft.com/office/officeart/2005/8/layout/radial5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DACEA1-6B78-4EDA-859C-5F86AB16D3C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E3C242-97F8-44FD-B97D-299C5FD3B738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48A9EE-55C4-42B9-8FA7-D50F5A0FBD73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57F1C7-806F-4CAB-9E94-75165E61A039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57F1C7-806F-4CAB-9E94-75165E61A039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57F1C7-806F-4CAB-9E94-75165E61A039}" type="slidenum">
              <a:rPr lang="en-US"/>
              <a:pPr/>
              <a:t>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57F1C7-806F-4CAB-9E94-75165E61A039}" type="slidenum">
              <a:rPr lang="en-US"/>
              <a:pPr/>
              <a:t>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57F1C7-806F-4CAB-9E94-75165E61A039}" type="slidenum">
              <a:rPr lang="en-US"/>
              <a:pPr/>
              <a:t>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5334000"/>
            <a:ext cx="7772400" cy="70485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6019800"/>
            <a:ext cx="7772400" cy="6858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065213"/>
            <a:ext cx="203835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065213"/>
            <a:ext cx="596265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2009775"/>
            <a:ext cx="40005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09775"/>
            <a:ext cx="40005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065213"/>
            <a:ext cx="8153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2009775"/>
            <a:ext cx="8153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8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87;&#1088;&#1077;&#1079;&#1077;&#1085;&#1090;&#1072;&#1094;&#1080;&#1103;%20&#1046;&#1091;&#1088;&#1072;&#1074;&#1083;&#1077;&#1074;&#1072;\11.fm%5d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51;&#1045;&#1053;&#1040;\&#1091;&#1095;&#1080;&#1090;&#1077;&#1083;&#1100;%20&#1075;&#1086;&#1076;&#1072;\&#1087;&#1088;&#1077;&#1079;&#1077;&#1085;&#1090;&#1072;&#1094;&#1080;&#1103;%20&#1046;&#1091;&#1088;&#1072;&#1074;&#1083;&#1077;&#1074;&#1072;\&#1052;&#1091;&#1083;&#1100;&#1090;&#1080;&#1082;&#1080;%20&#1076;&#1077;&#1090;&#1103;&#1084;-%20&#1055;&#1086;%20&#1076;&#1086;&#1088;&#1086;&#1075;&#1077;%20&#1089;%20&#1086;&#1073;&#1083;&#1072;&#1082;&#1072;&#1084;&#1080;%20(online-video-cutter.com).av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87;&#1088;&#1077;&#1079;&#1077;&#1085;&#1090;&#1072;&#1094;&#1080;&#1103;%20&#1046;&#1091;&#1088;&#1072;&#1074;&#1083;&#1077;&#1074;&#1072;\11.fm%5d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5214950"/>
            <a:ext cx="7072330" cy="1109652"/>
          </a:xfrm>
        </p:spPr>
        <p:txBody>
          <a:bodyPr/>
          <a:lstStyle/>
          <a:p>
            <a:r>
              <a:rPr lang="ru-RU" sz="2800" dirty="0" smtClean="0"/>
              <a:t>Журавлева Елена Федоровна</a:t>
            </a:r>
            <a:br>
              <a:rPr lang="ru-RU" sz="2800" dirty="0" smtClean="0"/>
            </a:br>
            <a:r>
              <a:rPr lang="ru-RU" sz="2800" dirty="0" smtClean="0"/>
              <a:t>учитель химии и биологии</a:t>
            </a:r>
            <a:br>
              <a:rPr lang="ru-RU" sz="2800" dirty="0" smtClean="0"/>
            </a:br>
            <a:r>
              <a:rPr lang="ru-RU" sz="2800" dirty="0" smtClean="0"/>
              <a:t> гимназия № 50</a:t>
            </a:r>
            <a:endParaRPr lang="ru-RU" sz="2800" dirty="0"/>
          </a:p>
        </p:txBody>
      </p:sp>
      <p:pic>
        <p:nvPicPr>
          <p:cNvPr id="4" name="11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9" name="Picture 11" descr="E:\ЛЕНА\учитель года\19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85860"/>
            <a:ext cx="3447336" cy="4597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71473" y="0"/>
            <a:ext cx="2571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 себе: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71934" y="2428868"/>
            <a:ext cx="4836644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50800"/>
                <a:solidFill>
                  <a:schemeClr val="bg1"/>
                </a:solidFill>
                <a:effectLst/>
              </a:rPr>
              <a:t>Возраст: 53 года</a:t>
            </a:r>
          </a:p>
          <a:p>
            <a:pPr algn="ctr"/>
            <a:r>
              <a:rPr lang="uk-UA" sz="2800" b="1" dirty="0" err="1" smtClean="0">
                <a:ln w="50800"/>
                <a:solidFill>
                  <a:schemeClr val="bg1"/>
                </a:solidFill>
              </a:rPr>
              <a:t>Педстаж</a:t>
            </a:r>
            <a:r>
              <a:rPr lang="uk-UA" sz="2800" b="1" dirty="0" smtClean="0">
                <a:ln w="50800"/>
                <a:solidFill>
                  <a:schemeClr val="bg1"/>
                </a:solidFill>
              </a:rPr>
              <a:t>: 33</a:t>
            </a:r>
          </a:p>
          <a:p>
            <a:pPr algn="ctr"/>
            <a:r>
              <a:rPr lang="uk-UA" sz="2800" b="1" cap="none" spc="0" dirty="0" err="1" smtClean="0">
                <a:ln w="50800"/>
                <a:solidFill>
                  <a:schemeClr val="bg1"/>
                </a:solidFill>
                <a:effectLst/>
              </a:rPr>
              <a:t>Категория</a:t>
            </a:r>
            <a:r>
              <a:rPr lang="uk-UA" sz="2800" b="1" cap="none" spc="0" dirty="0" smtClean="0">
                <a:ln w="50800"/>
                <a:solidFill>
                  <a:schemeClr val="bg1"/>
                </a:solidFill>
                <a:effectLst/>
              </a:rPr>
              <a:t>: </a:t>
            </a:r>
            <a:r>
              <a:rPr lang="uk-UA" sz="2800" b="1" cap="none" spc="0" dirty="0" err="1" smtClean="0">
                <a:ln w="50800"/>
                <a:solidFill>
                  <a:schemeClr val="bg1"/>
                </a:solidFill>
                <a:effectLst/>
              </a:rPr>
              <a:t>высшая</a:t>
            </a:r>
            <a:endParaRPr lang="uk-UA" sz="2800" b="1" cap="none" spc="0" dirty="0" smtClean="0">
              <a:ln w="50800"/>
              <a:solidFill>
                <a:schemeClr val="bg1"/>
              </a:solidFill>
              <a:effectLst/>
            </a:endParaRPr>
          </a:p>
          <a:p>
            <a:pPr algn="ctr"/>
            <a:r>
              <a:rPr lang="uk-UA" sz="2800" b="1" dirty="0" err="1" smtClean="0">
                <a:ln w="50800"/>
                <a:solidFill>
                  <a:schemeClr val="bg1"/>
                </a:solidFill>
              </a:rPr>
              <a:t>Звание</a:t>
            </a:r>
            <a:r>
              <a:rPr lang="uk-UA" sz="2800" b="1" dirty="0" smtClean="0">
                <a:ln w="50800"/>
                <a:solidFill>
                  <a:schemeClr val="bg1"/>
                </a:solidFill>
              </a:rPr>
              <a:t>: Старший учитель</a:t>
            </a:r>
            <a:endParaRPr lang="ru-RU" sz="2800" b="1" cap="none" spc="0" dirty="0">
              <a:ln w="50800"/>
              <a:solidFill>
                <a:schemeClr val="bg1"/>
              </a:solidFill>
              <a:effectLst/>
            </a:endParaRPr>
          </a:p>
        </p:txBody>
      </p:sp>
      <p:pic>
        <p:nvPicPr>
          <p:cNvPr id="17420" name="Picture 12" descr="E:\ЛЕНА\учитель года\71110311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5072074"/>
            <a:ext cx="1643074" cy="10524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071546"/>
            <a:ext cx="8153400" cy="715962"/>
          </a:xfrm>
        </p:spPr>
        <p:txBody>
          <a:bodyPr/>
          <a:lstStyle/>
          <a:p>
            <a:r>
              <a:rPr lang="ru-RU" b="1" dirty="0" smtClean="0"/>
              <a:t>Любимое высказывание: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714488"/>
            <a:ext cx="7503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Дорогу осилит идущий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928934"/>
            <a:ext cx="41434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Педагогическое кредо: Радоваться не только своим успехам, но и успехам своих учеников.</a:t>
            </a:r>
          </a:p>
        </p:txBody>
      </p:sp>
      <p:pic>
        <p:nvPicPr>
          <p:cNvPr id="9" name="Мультики детям- По дороге с облаками (online-video-cutter.com)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0" y="2786058"/>
            <a:ext cx="428625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3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28794" y="642918"/>
            <a:ext cx="7072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Методическая тема: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4546" y="1785926"/>
            <a:ext cx="4357718" cy="4857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«Формирование инновационного мышления учащихся на уроках химии и биологии с помощью интерактивных технологий и интегрированных уроков с целью модернизации учебного процесса»</a:t>
            </a:r>
            <a:endParaRPr lang="ru-RU" sz="2800" b="1" dirty="0"/>
          </a:p>
        </p:txBody>
      </p:sp>
      <p:pic>
        <p:nvPicPr>
          <p:cNvPr id="60422" name="Picture 6" descr="E:\ЛЕНА\учитель года\ibtT5kz7mB0ZA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1928802"/>
            <a:ext cx="2166893" cy="4657702"/>
          </a:xfrm>
          <a:prstGeom prst="rect">
            <a:avLst/>
          </a:prstGeom>
          <a:noFill/>
        </p:spPr>
      </p:pic>
      <p:pic>
        <p:nvPicPr>
          <p:cNvPr id="5" name="11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90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00232" y="571480"/>
            <a:ext cx="647311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Использование ИКТ на уроках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химии позволяет мне: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857356" y="1928802"/>
          <a:ext cx="70009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00364" y="2143116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2">
                    <a:lumMod val="75000"/>
                  </a:schemeClr>
                </a:solidFill>
              </a:rPr>
              <a:t>1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0364" y="3214686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64" y="4286256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2">
                    <a:lumMod val="75000"/>
                  </a:schemeClr>
                </a:solidFill>
              </a:rPr>
              <a:t>3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0364" y="5357826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2">
                    <a:lumMod val="75000"/>
                  </a:schemeClr>
                </a:solidFill>
              </a:rPr>
              <a:t>4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8794" y="714356"/>
            <a:ext cx="67633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 теории до практики 1 шаг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3843" name="Picture 3" descr="E:\ЛЕНА\учитель года\2008_05_Елена Фёдоровна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553220">
            <a:off x="2374401" y="1776970"/>
            <a:ext cx="2920999" cy="3897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45" name="AutoShape 5" descr="data:image/jpeg;base64,/9j/4AAQSkZJRgABAQAAAQABAAD/2wCEAAkGBxMTEhUUExQWFBQXFRUUFxYUFxUUFBUXGBQWFxQUFBUYHCggGBolHBQUITEhJSkrLi4uFx8zODMsNygtLiwBCgoKDg0OGhAQGiwkHCQsLCwsLCwsLCwsLCwsLCwsLCwsLCwsLCwsLCwsLCwsLCwsLCwsLCwsLCwsLCssLCs3LP/AABEIAMABBwMBIgACEQEDEQH/xAAcAAAABwEBAAAAAAAAAAAAAAABAgMEBQYHAAj/xABBEAACAQIEAwYEBAMGBAcAAAABAgADEQQFEiExQVEGEyJhcZEHMoHBQlKhsRUjYhRygpLR8BZTouEIM0Njk9Lx/8QAGQEAAwEBAQAAAAAAAAAAAAAAAQIDAAQF/8QAIxEAAgICAgIDAQEBAAAAAAAAAAECEQMhEjEEEyJBURRhMv/aAAwDAQACEQMRAD8Aw4QbwJ0JhRGioMbiKXjIAuDJrsi1sR6qf0IMgVMkez9a2Ip+tvcTPoMey09u03U9RKRW4TQO1y6qSHpeUF0vJR7LTG14YQGG8URZYiFtCMYq8QcxWYLOBgQRAjCtCqUYMOKkMPUEH7T1L2Rxa1UWovB6Qb3AM8rTevgXmXeYYoTvSLL/AITuv7zMw97c19OIojk6sB5OpuPcXg0sTqQG/GM/iPiqbd2AR+KzbgqQQQwNpSaGfVACjOBY2DKOIPGL7KG4NmgYOoXZm/DwH0i71lFySNuNzKB/G7ABTUa2wsdIjRsyqHggHmxJMV50h/Qy81c3pjnf03jCtnAvsjfWwlQ76qeLW9BaFdCd2Zj6kxJeQFYP0t9TtOFG+hfrqPsIhlvbAU2fe5K2XSt+d/vKwKCg7CHy9B33oDJvOxlgiT1btBqLEkm/5k2t0h0z7V4XrEoOCkFQD523aNbcINCmPFsOMVZpB9MCzZZ2rpoLaqbHqXKj2Ikl/wAYIRsEJ8qgt9DKWKKEbqPaINhqZPygRl5MhXggaCnahTwTf++v733j5O0KkbIxPQaf3vM0TAU/y/vHCZcn9Q9GIh/pYH48X9ml/wAepgfK97G40kkdPeP8FjVqglCdjY3BB9jMrXLxyeoP8RioD0wxWtVG17atthD/AFf4D+b8Yn8TK2vH6fyUlX3u33nSr1MQ1SqzOSxPM7nYWnSEpW7OyMaVFwzn4GIwLYbEMrbkLVUFfTUu49jMm7S9msTgavd4inpP4WG6MOqtznrjELUPy7So9puxhxqFK1iDwO91PUT0+KZ5lnl2HvNYq/AnFajpxFLTyuHvbzsIUfArFc8TS/yvBTDZlKtHGBq6atM9HX95fMz+DeYUgShp1vJWKt7MJSc0yjEYZ7V6T0mB21CwPoeB+kLMX7PF1UL9Npn9U2vNDrNqwjEf0n3EzvG8TIHR9DVjDI0SJnBpVMixZzETBLQsDYAJ06dAYGa3/wCHmsf7RiE5GmrfUMR95kktXwz7QHB4+i97U3YUqnTS+1/oSD9ITGo/F+sAlID5tR9pm1Gjc35zT/idl47kPxPeXJ9TtbylAo095xZOzsgrSE6bW2PGI4yvaO6tO8isShJt+sVDyD08ZeOTV2jClYbKLtHS06m+2w43jcCSkHr4jaN6GYBXJJ4i05KJY+K9vKIphQG3W41AhuRXp6wrHYssjRKHMC1rbDrBoVmN7NbeJplN3IBOlTYgHcX578ZJ5d2ZWopIqsCOHCH0/gqyiuHJtubwuJawveSVLsjWC3Wsp8mX/QxhjsqxFMjUEfoFJv68IrxSKOaoJgdekEtvvt5SYoXtvIqiaurR3LarcLjh13j9Ha1jTqC39JP7SbhJfRoyQ/pmN80qWpOfK3vElxyr8xK/3gR+4jPO8cjUrK4NyOBiqLsraK/hTct6zoGXzoH2WR6pnTp09M8o6ARBnTBE3pAyNzLJ6dZStRFdTyYAj9ZLToUwGFdocsWhVxNFRZQAVHICwIt7zJsyTxkTdfixS04pWH46Iv6qxH7ETEM3Hjb6xK2XW4kVXosh0upU9GBB9jE56mfsbhcbhKBqoG1UaRDW8QugNweMqeJ+BeFJOnEVl6CyMB9zKUQMFnTVM/8AgtWoqXp4miyDf+d/JsP724mfZrkNagLsFZL2102Dpf1EVhpkXOg2nWmNQEWw2HeowSmpZ2NlVQSxPQARO00j4EqP4gSQL90bE8jcDaazUXPtTSqjLaCVie9C0w4PHUALj1lRw2Aqt8qH1bYTUe2CX035VPtIuiRwk3jTdl/Y0qKjS7OVD87geS/6wzdmqdrC5Nxck3lmrsBvykDj8+o0r6nHpzm4pAuUhoMuVWLFQNPhsOQ/N7xStQUG5tY7H7SDxna64YUkJuNJJ6SHq5jXqjdrL0G0RyQVjZZatemqOxIGgKD6EkbxswoPVAUHT3QqNYE3tYgr52P6RjkmJKrVXSjHuWa7KCWKMr+InjsDHIzEsaZstjQKmwtvqIA9OECmK4HZfiaJ1949m1kWJI21bEj0liyPHUEtw3uAQdr8d5TswpLa2lRfUxNtwbkWB6Rlh8OCDxFofbTB6kzW8LmIsLjjcgDpGWOzfUwVbJzJ2ud7AL09Zni0qoA0uw6bnaNsQK7kFnZjuL33tD7kK8Ls0DLqaVqgfUSQGtYk2N7cTx57y45bsADvMsybN61EBQqkDqP9JYML22Zdmpext+8ZZoAeCf0abRw6kXIBHoDK126wtFMNUqCklwpAOkXFxYEGMcH28pfiVx7GMO2vaejWwbrTY6iV2II2vvGlki4ugQxzUlaKPlfL/fKdOyr7Tp5r7PVSPU86Fp1FbgQfQgw09Q8k6dOnTBOnTp0xjN/jBQ2w7+dRD9QpH7GYNndO1Rp6N+K1G+DVvyVUPuGX7iee+0o8cV9lY/8AJ6U+HGI15Xg2O57hFPqo0n9pNZhXSlTeo+yopY+gF5Svgnj1fKqS6hqR6qEXFx/MYrt6MJW/iR2yqv8A2igrKlOm2llA8ThD4gx6G3AeUZk12NVw9fNKmvEMTTDXSmNkUX225nzMs1PsrRVdJQEdCPtJbsfglXDoQPmAb3EmqlGRpvs7nkUdJFLfsthv+TT/AMohf+G8MP8A0af+USy4ukRILMarfhO8V6LQ+Q1XJMOD/wCTT/yrDHLk3NNQpBtdRY3HmJC4PPiKpWp4SP1knlGaLVpKQeJZj7mAuoUR+cZo6UiKpLBW1BuJ4HjKfie1tQ7U1+pmgZrgxUThcETOcTlbU3KqNpm2RyYIp8kMa+Kr1Pnc26DaN/7IvE7ydoZST8x9opUyYcmIkqZMr7IBwFo3L2kzVyaoL2sZFYzL6q8Ub2m4isddnsYFrBdKnVqS7C5sykWHKSVDEirTv3aIQGQ6bi1gHB/6TK1g8T3dRSVBII+a+xuN5ZcHjgf7QopqCgDXBI1fMOHLYyiIvojswxIZflF/Fvvt4r/eNFB2PmNopiMcHpj+WgBJUEE6gbAkxtRq8oGLEl6j2ERwo5xticRey9Y7oEcpNodEhRMci0Z022i9MyYwdqCHcgSu4xbK/mwEsVRrKZXMc/gHm5/QRo9jodZaLAn0nQmHa1M+onRSqPQb4XFru1DD1fOmxpt+ohP4jUT58PiqfmhFVf3P7TDMi+J+ZULDv+9UfhrAP9NWzfrNH7P/ABqw72XFUnon86fzKf1HzD2M9VxPJst6do14CuFPSvTZD7+GP6OauRfSlQdadT7EfeK5bm+Fxa3o1adYdAQxHqp3EO2SUCbimqnqngPusUOjGfjf2kNR8OlLvKRp63Pi0HUdIFih5AH3lNyv4mZph7acU1RR+GsBVHufF+skvjiiUsw7pLkCkjG5vYsWuL/QH6zOTUjx/wBA/wDDWcX8SsVi6BoVlp2fSxKqQVIIPh38vOU3tCtxeMMNjLVFUcNhfnJrOF8Mnk7LY+hx2EcGjWuBdaiEHnupFr/SO89w57piR4XNgepuJFdhqljWXyVuPQkfeabl+RU8Xh27x9CpuGPANbjKLaJPsomSdt8Xh3FCnVLAbEt4l4baQR4bSf7MZviBj8OFZmL1LVQSSGpaTqZvQ2IMpK4bucRUIIN7gsQeF+K3l0yLLHVRWXiwvd97jja0DjaHg3ezY65VpB5hgukp1HNWLAG6H+ljY/TlH38QqDg5PrvIS/DvxJraZG55lpe+2/XpKHgMwr4NirAkbzTWx7Eb2P0kFmuESqCCLRKo67LH2fzinicOhHG1iOYPOQmepoYHle0iMjypsNVDUqo0E+NWvv5jzllzo06i7EXgZtU0yFQ34Q0DC4NwOvoQYsaJHIzUzktCYvAKxWCRAEaVMGjcVU+oEROTUzqIupYWJU2vJCHUTCtIq+J7JbWSqRzswvb2kO/ZnEqdtLjy2P6zQgIaaxHBMzCrl2IU+KmwPpf9ovgmYbGaMbRvXwiNxUewvM9i8KKzh+AjlGkscqTkCPSIvlP5W95JxMRuKqeAyu4xtkHqf1lnzDLKuggC58pWsww7qygqRZRyPHnMlQ66FS1qYE6JYlvCvpOi0UISk0eUzIxGINjsekd0qk9RHlskKFVkYNTZlccGQlW+hG89Hdj6uJp4ekteoatUqGYvuRflfnbzmG/DnALiMfRVvlUmoQeekXA9/wBp6HwFE3LH0HpIZJPlSLwjHjsic87CZdjazVsRRL1WCgsKlRdlFhspsNowPwfyg8KDf/NV/wDtLY9M3uDaFp1mXZxtyYfcQ839meP8KKfgjgb3FSuG24Mtrjy0zL8/oaNaHirMp/wkj7T0k2IIFwQRa/8Aszzz2uqB69drWvUdrDcC7EwSaYYRkikYDLqlep3VIXc3Nr24cd5qWS5pWpYYYGvQNOpcaX1X1+TLxB4Sl/DnD0nzWglYkIxcXB076GK78twJfsz7vFZg/dMXRFKq9x8yr8wPMCx38pSL0Sn2K5l2DVVZ2qjvLNdALi9uF5S6PaaqFCMjBV8IsNttuUl8b2reoWoI381PmqOQAbDxnfibmVfAOq0wr1UBuWIDXuTFlJx6K4op9skanaNCRxBB57R/Q7Tpzce8apSRgLFW28jCNllM8UX2nO829o7YQrpk3Q7Q0z+IR7Rx9J/xCVF8loflt6EiSeWdj6dSlUqBqo0cNDDpzBh9iZeHNv6LLSwyPuGHuIm9IElbiVHKshd9RFd6YB2vveLJkuJBJXEW9QZuaGbf4TIo6bw2ph+IiQ6YDHNsHRjyudJPpCYvK8yQXakfobg+0b2JfZxThT6JZ8Y4/Ff13iDZu3ML9BKljGxe96bD6SOfF1RxDD6GOpJkpWi+pnIHFR7mK0s8pE9DM5XHOecWXFsf/wAhaiT5zs1Smbi8MYxyQt3KaxZrXP2j6QOqKC2ggToUtMagxMKWgM0LMJIEmRuOW7byRkbim8RgZkMa+GRuKgzovadJj2indttPfLYWOm5t6yFpkgauV7X8/MSyZ3kdfEV7ovh0gXOwj7LexAUhqj3I5LsP1nSssYxVs5fTOT0isZfmj0X1UiVqAqysvle6nyN56nyXOqVbD03DAakUkHYg2FwQfOZJgMkpU/kQDztv7y0YHxIAeW0jPyL6R14/E18mX1sVTG+sD6iRmY9pqdNb6TU3AtTsTvz3ldamOkIaF5N55fRePjQ+2RfbXtLXfSmDL0hv3hYC5HJQN5QsTRKqQxJY3JJ4knjNBx6oqksQoHM7CUjMsZSqse7YMBsSOF4ccpSYuZY4xpFUyrEd3jKDnYLWpk34WDC95pfbLtDhMO1R8PpatUBGmkRpG1tZI4XmVZhhSS5HBRc+hNoxo3Ow29J3R6PKn2OMTiyXLNuSbm2wjapUJjmrQCqBa7HeO8FkNaqmtQAvmQNo3QEm+iOw2KdDdWIPlLhkOdd74HNm5cryn4nDFG0kgnyNx7xKm5BBBsRJzgpFMeR42apYSRyvMHRWVflbiJTcpzzXYOQLD6mTlCgah8LaQetxac3rp7Z2/wBH3FE8hHAThIx8FUpsQrBv6lJ0/qI+oBreKxPlwhaSKQm5docCPsJmjptfUv5TuPpI8Q2qI1Y7JdhRq/0N0PA/WRmLwSg2IVvoD7xLVFaXHxcIjTS+JoxjfyGWIyai3zUkP0EJh8goIdS0wDHWbZtSogFjpA2A5mNsF2hw9UeBzsbNqFtybD6GVipVsSfG6Q+4Quuc7RKMIGZ4W8BjIjNM9Wlso1N+g9YyVk5yUSYvG9fHU0+Z1HqZSMbnFape7EDoNpFt5n3lFEg8t9F+fPaH/MH0vEHzmgfxf9LSmJUEUFXzgpA5stP8Von8VvUEfadKwK3nOi+tB5s1BaAgVqqIupmA6Dix+nSOgsge0FHxKeRFpy40nLZ1524xtBv44L/Kbdf+0sGWYtQLg3DcJT8NQ1sFFhqNrnhJnLcAKesHEogAJC2LXI5DpK5MSrRHF5LTp7LepB4Sp9qO3FHDM1IKz1RyGygkc2kXWzCs4IVqx8kBX2MoPaJGVwrh1qW8Wvdibk3v6Wmw4k3sObyJV8UI5zndfEOTUcm/BRwHkBJLs9gatO5qIyowuCefpInJsrq16gWmLnjc8AOpM0TG5ZVSkhq1jUKeEACyKD+pnROcY6RHHinP5Moucp4rDnGWEYU28Q36GSmcgBweI/SMcViO9VRcBl2JPEjlvHg9E8ipjinTNVm08h/lvF8JgmJWiTsb2uTpJPUc4PZikRUKncMLBh8txva/WSmJwhvqX5lIPtGltaFjqSsQHYo73qAHoBGtPsZV/E6D0uZeqDh1B6gQzLOB5pI9VeNjauiHyrKFooF2Y82tYmTGGTeBpjiiIibfZXikqFSJ1pxggRwAQIpohtMwKCoINQ7RfDaeYJ9IpWqJYgLYxkiTnTozrOsrqPUFUbsDfxbg2NwLcvSRRo1xUZ6Y7kMTqVTZBfiADymhDLmq1NFPSCFLPqbT7Ag3jPIMratrLL8rWF7EHy2lE5Uc8mmxXJmPcpqNzaPS8mGpUVTSyG4FtS/6SNxODuC1M6gOI4MPpA0UT0ROa4rShI6GUuniB4tW9+cs2dUy1NvSUVXIOkykKOfKmx5WIAkfXxQHDeEzDEHZeUYmUOdjr+2HpDDHm3ARlOhoFse/289BOjKdNRrPRowwkdnuB1UiRuRuLcTJkKYPdzz1rZ68kpKmZoT9DLD2VyotqqOLLwW/M8yJZTgqZN9Ck9bCOVpE+keU+Sojjw8JXYguFUcxGWNyijUYO9NHYbAsLmS39ngjDCS4fh0ua+yJXBqo8Kqv90AftIvPaH8lrA9ZazhljLNsKDRqAfkP6CHg07M8iapGJ5zTjrsl2VXE3qMx0K2nSvEm1+PIbxHHVtam4sQf0lr+FDfy669HB91t9p1O1HRxY0pT2TtPKkp0wiqFUcBbn19ZA4qgVe/I7fUSx5zigu2oe4kUf5lNwDcr4xby4iHx7Vph8ytUEy8aQV5XuPrHNRow76yahy3kK/aAsGIUADhc/NJ5cLctD+P5EVD5FjapFKNSQWX5n3q3tY8xJOi5AkVGmdSkpK0SavFVEYUa0dCtCYc3hXeEveK4UDWLwoEnoXwzaFtEMV1EWxCFSeYibUlqAqXCX6mw95WKOVsaYR7tqKi/P7SU7OVArVAE4G5AIFvPzgUcmdVYjSwCavCytsOexg4NAMSxBBGgX4cxKURbHtfF0Tt3bDzveMq+GRfErbXAHqeUlcQiMNwL9RGFHAirZCbC9/bpAwWV7MMPdmXzIlKzrJDckcZomcYcU6pUdAZGYiiHEmXStbMwqYbkeIjZsE29hf0l+x2Tg8Rv1EhK+W1E4Xt5cY8cv6SnhX0VNhCyyrg6TG1S6+YF7fSHHZUOL0q1M/0s3dt7PYfrKKaZzvG0VedJnE9m66cVP03HuCRAjWLxZ6O7kQhwkdJaKicySPQ5NEf3dodRKX2s7WVkxD0aNlCWDORc3Kgnj0vKpmHaLE1BpFVig+Yiy/TwwrFYks6WjXalZV3ZgPUgSLxPaPDoLmqlv6Tq/aZOzM42ZtI4gm5PvA7wMASAtvlHXpKrHRF5maLi+3GHUAjWxPAAW/eROY9u+CJS8TDgzcPUiU5ayjxVPm4Cwvb6dYlUBW193bhblC4IX3SE8ypMzHcDbYAcukY5LiXRnAdlXiQptqtwBtJasCF6m1ryDwaXq2JsN7+nSAL6slXrlr1mN/yqTxPX0EsXYmpuwY7t4tPMBtv9+srOIIY3tYIbeR6CO+zmPtiA7czo8j5x1pk+yy0k0uyHqR9JUM2w380r8qrvfy5maXi8hq1GFVVtdQTKZ2ywjBQ4XnpPnHYq1oicsrkPe4K/LcfpLXQqi1pRQx8KDiDe3nLHl2M1Ab+U5c0d2d3iz1xZLXN47wr7xkDFkcCc52Mlw4gM/SMqDxyIyFeyZddt4wq4G5uP9RFMJi77NvFNFjdWKnylInJJNMjnwLodSsLW30sAfaMMGHB2uN5Yatepb5lba3iUX97RmNQ5LHdiWhfDF7i7W+skqdccpD2cmPhZFNzc2itmS5OiHxmINSoWPp7QVFoalRgukmdCVBCLxB8GDHSJDzAZEYjK1PECR9Xs8ORIlntE2UGY1WU2rlFReB+06WtqIM6G2CkX9KsWWtE1pxPE+FWPRSfYXhQHRjWe4g1cTWJPhNRyx6C9gPWwjQ07DUhtRHuT0hO+DMwfZSSSfU8vPeDUJuDf+SBtbn5es6l0cDe2dqU2fcKPw8NR5fSJp4yHfw7+Ecj0v5QtVtdn30jgB5cAPKcx72zMNNuHINb7RhQ6OAb1eN/CPvOdygJtdmNh5X5RKnVHzVeR8I6efpFKjFSKh3DE6AeFhxb1mZhR8SqKFY7m/v0kGUJqixtc2vJahTSoGDDzB5iQ7t4xbkbSdbLJ3ElMdcnuxwA4/uTAwi+LkaaeO/puB7zqx0gJxZuPqeAi5ommqrTINvn53Y8oRUbVg+1VI4AFCGdl02vZkPmJmvaDMS4a7C5+W/C8hKjgeCmxUgm4HAkm5jbEVFdu6III2U8r8yYbN0JJVCU2aoLO90UjkObRxkvhKqTe+4jXEAu6pYFALA+Q4kmc7XfVTOw5dAIslaDCTjKy5ILwyrI/L62oA9ZJAzkaPUUrQ4pRwI2pxwg3gMmKKhMcUnYefrCUxFGhsNJhqtW/K31vE6dcj/YnMICibkxHjj+CpxRtt/v2iW/OH2EKDczXYKSD2ghLwUWHhAE7uEKRa8TczAG1SJxwVhNEIBICdFQsGYBdzW85E9oMYRh6p/8Abb9oqawtK72ork0KgHMfcTJgkqRn1NFcaW8KC3i5+g9YmxIJD7UV5fZfODUprWsq3TSd78COZ9YDWa9MC1NeLflJ+87EecIsAxLg/wAodOPks7vlqHhZQPe3ACGKvr0oLUwv0t19TAOEDEBTpUfN1Ucz6wgCo/eHxiyjb/sIrTsd3F1UHgfmJO1ugEDWtQ6ALW2B5AefnEGQ69NrKBv0sOd5jD/A0wblNgeXmOMgMwoFH+t/1kvhrknQNrHSBwBG9j6yLzbEh7Nw5W6HnFfZWP8AyP8ADVCoNR997KfPrBo2ANVdyeAPXqREsJiGcBLXS1yOluJjhqa610Hw8PQAbmACYC1CVLGyuQQvL1IidLE6ad6nzG6L1AI3N53eCs+ldrbD05mdikLVO70eDgDztzMwGxKiTTQsBqubActPOLdwvd6lsrvuoPQcbQHDNVHdEaBZbeQ6xxX0VX0gkFfCOhtzENCimS1mXwttzEsNNpV8xxRWqAOCWAPX80smEqhgDIZI0duHI2qH9Ex2jRnTaLo8hR02PEaKXjam0XhGTBMFRaBAtvAawWhkWdaHEIAVMFmhGMTJhEFbwjQAYImMBaCBD3hC0wrYQmdCMYMIt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47" name="AutoShape 7" descr="data:image/jpeg;base64,/9j/4AAQSkZJRgABAQAAAQABAAD/2wCEAAkGBxMTEhUUExQWFBQXFRUUFxYUFxUUFBUXGBQWFxQUFBUYHCggGBolHBQUITEhJSkrLi4uFx8zODMsNygtLiwBCgoKDg0OGhAQGiwkHCQsLCwsLCwsLCwsLCwsLCwsLCwsLCwsLCwsLCwsLCwsLCwsLCwsLCwsLCwsLCssLCs3LP/AABEIAMABBwMBIgACEQEDEQH/xAAcAAAABwEBAAAAAAAAAAAAAAABAgMEBQYHAAj/xABBEAACAQIEAwYEBAMGBAcAAAABAgADEQQFEiExQVEGEyJhcZEHMoHBQlKhsRUjYhRygpLR8BZTouEIM0Njk9Lx/8QAGQEAAwEBAQAAAAAAAAAAAAAAAQIDAAQF/8QAIxEAAgICAgIDAQEBAAAAAAAAAAECEQMhEjEEEyJBURRhMv/aAAwDAQACEQMRAD8Aw4QbwJ0JhRGioMbiKXjIAuDJrsi1sR6qf0IMgVMkez9a2Ip+tvcTPoMey09u03U9RKRW4TQO1y6qSHpeUF0vJR7LTG14YQGG8URZYiFtCMYq8QcxWYLOBgQRAjCtCqUYMOKkMPUEH7T1L2Rxa1UWovB6Qb3AM8rTevgXmXeYYoTvSLL/AITuv7zMw97c19OIojk6sB5OpuPcXg0sTqQG/GM/iPiqbd2AR+KzbgqQQQwNpSaGfVACjOBY2DKOIPGL7KG4NmgYOoXZm/DwH0i71lFySNuNzKB/G7ABTUa2wsdIjRsyqHggHmxJMV50h/Qy81c3pjnf03jCtnAvsjfWwlQ76qeLW9BaFdCd2Zj6kxJeQFYP0t9TtOFG+hfrqPsIhlvbAU2fe5K2XSt+d/vKwKCg7CHy9B33oDJvOxlgiT1btBqLEkm/5k2t0h0z7V4XrEoOCkFQD523aNbcINCmPFsOMVZpB9MCzZZ2rpoLaqbHqXKj2Ikl/wAYIRsEJ8qgt9DKWKKEbqPaINhqZPygRl5MhXggaCnahTwTf++v733j5O0KkbIxPQaf3vM0TAU/y/vHCZcn9Q9GIh/pYH48X9ml/wAepgfK97G40kkdPeP8FjVqglCdjY3BB9jMrXLxyeoP8RioD0wxWtVG17atthD/AFf4D+b8Yn8TK2vH6fyUlX3u33nSr1MQ1SqzOSxPM7nYWnSEpW7OyMaVFwzn4GIwLYbEMrbkLVUFfTUu49jMm7S9msTgavd4inpP4WG6MOqtznrjELUPy7So9puxhxqFK1iDwO91PUT0+KZ5lnl2HvNYq/AnFajpxFLTyuHvbzsIUfArFc8TS/yvBTDZlKtHGBq6atM9HX95fMz+DeYUgShp1vJWKt7MJSc0yjEYZ7V6T0mB21CwPoeB+kLMX7PF1UL9Npn9U2vNDrNqwjEf0n3EzvG8TIHR9DVjDI0SJnBpVMixZzETBLQsDYAJ06dAYGa3/wCHmsf7RiE5GmrfUMR95kktXwz7QHB4+i97U3YUqnTS+1/oSD9ITGo/F+sAlID5tR9pm1Gjc35zT/idl47kPxPeXJ9TtbylAo095xZOzsgrSE6bW2PGI4yvaO6tO8isShJt+sVDyD08ZeOTV2jClYbKLtHS06m+2w43jcCSkHr4jaN6GYBXJJ4i05KJY+K9vKIphQG3W41AhuRXp6wrHYssjRKHMC1rbDrBoVmN7NbeJplN3IBOlTYgHcX578ZJ5d2ZWopIqsCOHCH0/gqyiuHJtubwuJawveSVLsjWC3Wsp8mX/QxhjsqxFMjUEfoFJv68IrxSKOaoJgdekEtvvt5SYoXtvIqiaurR3LarcLjh13j9Ha1jTqC39JP7SbhJfRoyQ/pmN80qWpOfK3vElxyr8xK/3gR+4jPO8cjUrK4NyOBiqLsraK/hTct6zoGXzoH2WR6pnTp09M8o6ARBnTBE3pAyNzLJ6dZStRFdTyYAj9ZLToUwGFdocsWhVxNFRZQAVHICwIt7zJsyTxkTdfixS04pWH46Iv6qxH7ETEM3Hjb6xK2XW4kVXosh0upU9GBB9jE56mfsbhcbhKBqoG1UaRDW8QugNweMqeJ+BeFJOnEVl6CyMB9zKUQMFnTVM/8AgtWoqXp4miyDf+d/JsP724mfZrkNagLsFZL2102Dpf1EVhpkXOg2nWmNQEWw2HeowSmpZ2NlVQSxPQARO00j4EqP4gSQL90bE8jcDaazUXPtTSqjLaCVie9C0w4PHUALj1lRw2Aqt8qH1bYTUe2CX035VPtIuiRwk3jTdl/Y0qKjS7OVD87geS/6wzdmqdrC5Nxck3lmrsBvykDj8+o0r6nHpzm4pAuUhoMuVWLFQNPhsOQ/N7xStQUG5tY7H7SDxna64YUkJuNJJ6SHq5jXqjdrL0G0RyQVjZZatemqOxIGgKD6EkbxswoPVAUHT3QqNYE3tYgr52P6RjkmJKrVXSjHuWa7KCWKMr+InjsDHIzEsaZstjQKmwtvqIA9OECmK4HZfiaJ1949m1kWJI21bEj0liyPHUEtw3uAQdr8d5TswpLa2lRfUxNtwbkWB6Rlh8OCDxFofbTB6kzW8LmIsLjjcgDpGWOzfUwVbJzJ2ud7AL09Zni0qoA0uw6bnaNsQK7kFnZjuL33tD7kK8Ls0DLqaVqgfUSQGtYk2N7cTx57y45bsADvMsybN61EBQqkDqP9JYML22Zdmpext+8ZZoAeCf0abRw6kXIBHoDK126wtFMNUqCklwpAOkXFxYEGMcH28pfiVx7GMO2vaejWwbrTY6iV2II2vvGlki4ugQxzUlaKPlfL/fKdOyr7Tp5r7PVSPU86Fp1FbgQfQgw09Q8k6dOnTBOnTp0xjN/jBQ2w7+dRD9QpH7GYNndO1Rp6N+K1G+DVvyVUPuGX7iee+0o8cV9lY/8AJ6U+HGI15Xg2O57hFPqo0n9pNZhXSlTeo+yopY+gF5Svgnj1fKqS6hqR6qEXFx/MYrt6MJW/iR2yqv8A2igrKlOm2llA8ThD4gx6G3AeUZk12NVw9fNKmvEMTTDXSmNkUX225nzMs1PsrRVdJQEdCPtJbsfglXDoQPmAb3EmqlGRpvs7nkUdJFLfsthv+TT/AMohf+G8MP8A0af+USy4ukRILMarfhO8V6LQ+Q1XJMOD/wCTT/yrDHLk3NNQpBtdRY3HmJC4PPiKpWp4SP1knlGaLVpKQeJZj7mAuoUR+cZo6UiKpLBW1BuJ4HjKfie1tQ7U1+pmgZrgxUThcETOcTlbU3KqNpm2RyYIp8kMa+Kr1Pnc26DaN/7IvE7ydoZST8x9opUyYcmIkqZMr7IBwFo3L2kzVyaoL2sZFYzL6q8Ub2m4isddnsYFrBdKnVqS7C5sykWHKSVDEirTv3aIQGQ6bi1gHB/6TK1g8T3dRSVBII+a+xuN5ZcHjgf7QopqCgDXBI1fMOHLYyiIvojswxIZflF/Fvvt4r/eNFB2PmNopiMcHpj+WgBJUEE6gbAkxtRq8oGLEl6j2ERwo5xticRey9Y7oEcpNodEhRMci0Z022i9MyYwdqCHcgSu4xbK/mwEsVRrKZXMc/gHm5/QRo9jodZaLAn0nQmHa1M+onRSqPQb4XFru1DD1fOmxpt+ohP4jUT58PiqfmhFVf3P7TDMi+J+ZULDv+9UfhrAP9NWzfrNH7P/ABqw72XFUnon86fzKf1HzD2M9VxPJst6do14CuFPSvTZD7+GP6OauRfSlQdadT7EfeK5bm+Fxa3o1adYdAQxHqp3EO2SUCbimqnqngPusUOjGfjf2kNR8OlLvKRp63Pi0HUdIFih5AH3lNyv4mZph7acU1RR+GsBVHufF+skvjiiUsw7pLkCkjG5vYsWuL/QH6zOTUjx/wBA/wDDWcX8SsVi6BoVlp2fSxKqQVIIPh38vOU3tCtxeMMNjLVFUcNhfnJrOF8Mnk7LY+hx2EcGjWuBdaiEHnupFr/SO89w57piR4XNgepuJFdhqljWXyVuPQkfeabl+RU8Xh27x9CpuGPANbjKLaJPsomSdt8Xh3FCnVLAbEt4l4baQR4bSf7MZviBj8OFZmL1LVQSSGpaTqZvQ2IMpK4bucRUIIN7gsQeF+K3l0yLLHVRWXiwvd97jja0DjaHg3ezY65VpB5hgukp1HNWLAG6H+ljY/TlH38QqDg5PrvIS/DvxJraZG55lpe+2/XpKHgMwr4NirAkbzTWx7Eb2P0kFmuESqCCLRKo67LH2fzinicOhHG1iOYPOQmepoYHle0iMjypsNVDUqo0E+NWvv5jzllzo06i7EXgZtU0yFQ34Q0DC4NwOvoQYsaJHIzUzktCYvAKxWCRAEaVMGjcVU+oEROTUzqIupYWJU2vJCHUTCtIq+J7JbWSqRzswvb2kO/ZnEqdtLjy2P6zQgIaaxHBMzCrl2IU+KmwPpf9ovgmYbGaMbRvXwiNxUewvM9i8KKzh+AjlGkscqTkCPSIvlP5W95JxMRuKqeAyu4xtkHqf1lnzDLKuggC58pWsww7qygqRZRyPHnMlQ66FS1qYE6JYlvCvpOi0UISk0eUzIxGINjsekd0qk9RHlskKFVkYNTZlccGQlW+hG89Hdj6uJp4ekteoatUqGYvuRflfnbzmG/DnALiMfRVvlUmoQeekXA9/wBp6HwFE3LH0HpIZJPlSLwjHjsic87CZdjazVsRRL1WCgsKlRdlFhspsNowPwfyg8KDf/NV/wDtLY9M3uDaFp1mXZxtyYfcQ839meP8KKfgjgb3FSuG24Mtrjy0zL8/oaNaHirMp/wkj7T0k2IIFwQRa/8Aszzz2uqB69drWvUdrDcC7EwSaYYRkikYDLqlep3VIXc3Nr24cd5qWS5pWpYYYGvQNOpcaX1X1+TLxB4Sl/DnD0nzWglYkIxcXB076GK78twJfsz7vFZg/dMXRFKq9x8yr8wPMCx38pSL0Sn2K5l2DVVZ2qjvLNdALi9uF5S6PaaqFCMjBV8IsNttuUl8b2reoWoI381PmqOQAbDxnfibmVfAOq0wr1UBuWIDXuTFlJx6K4op9skanaNCRxBB57R/Q7Tpzce8apSRgLFW28jCNllM8UX2nO829o7YQrpk3Q7Q0z+IR7Rx9J/xCVF8loflt6EiSeWdj6dSlUqBqo0cNDDpzBh9iZeHNv6LLSwyPuGHuIm9IElbiVHKshd9RFd6YB2vveLJkuJBJXEW9QZuaGbf4TIo6bw2ph+IiQ6YDHNsHRjyudJPpCYvK8yQXakfobg+0b2JfZxThT6JZ8Y4/Ff13iDZu3ML9BKljGxe96bD6SOfF1RxDD6GOpJkpWi+pnIHFR7mK0s8pE9DM5XHOecWXFsf/wAhaiT5zs1Smbi8MYxyQt3KaxZrXP2j6QOqKC2ggToUtMagxMKWgM0LMJIEmRuOW7byRkbim8RgZkMa+GRuKgzovadJj2indttPfLYWOm5t6yFpkgauV7X8/MSyZ3kdfEV7ovh0gXOwj7LexAUhqj3I5LsP1nSssYxVs5fTOT0isZfmj0X1UiVqAqysvle6nyN56nyXOqVbD03DAakUkHYg2FwQfOZJgMkpU/kQDztv7y0YHxIAeW0jPyL6R14/E18mX1sVTG+sD6iRmY9pqdNb6TU3AtTsTvz3ldamOkIaF5N55fRePjQ+2RfbXtLXfSmDL0hv3hYC5HJQN5QsTRKqQxJY3JJ4knjNBx6oqksQoHM7CUjMsZSqse7YMBsSOF4ccpSYuZY4xpFUyrEd3jKDnYLWpk34WDC95pfbLtDhMO1R8PpatUBGmkRpG1tZI4XmVZhhSS5HBRc+hNoxo3Ow29J3R6PKn2OMTiyXLNuSbm2wjapUJjmrQCqBa7HeO8FkNaqmtQAvmQNo3QEm+iOw2KdDdWIPlLhkOdd74HNm5cryn4nDFG0kgnyNx7xKm5BBBsRJzgpFMeR42apYSRyvMHRWVflbiJTcpzzXYOQLD6mTlCgah8LaQetxac3rp7Z2/wBH3FE8hHAThIx8FUpsQrBv6lJ0/qI+oBreKxPlwhaSKQm5docCPsJmjptfUv5TuPpI8Q2qI1Y7JdhRq/0N0PA/WRmLwSg2IVvoD7xLVFaXHxcIjTS+JoxjfyGWIyai3zUkP0EJh8goIdS0wDHWbZtSogFjpA2A5mNsF2hw9UeBzsbNqFtybD6GVipVsSfG6Q+4Quuc7RKMIGZ4W8BjIjNM9Wlso1N+g9YyVk5yUSYvG9fHU0+Z1HqZSMbnFape7EDoNpFt5n3lFEg8t9F+fPaH/MH0vEHzmgfxf9LSmJUEUFXzgpA5stP8Von8VvUEfadKwK3nOi+tB5s1BaAgVqqIupmA6Dix+nSOgsge0FHxKeRFpy40nLZ1524xtBv44L/Kbdf+0sGWYtQLg3DcJT8NQ1sFFhqNrnhJnLcAKesHEogAJC2LXI5DpK5MSrRHF5LTp7LepB4Sp9qO3FHDM1IKz1RyGygkc2kXWzCs4IVqx8kBX2MoPaJGVwrh1qW8Wvdibk3v6Wmw4k3sObyJV8UI5zndfEOTUcm/BRwHkBJLs9gatO5qIyowuCefpInJsrq16gWmLnjc8AOpM0TG5ZVSkhq1jUKeEACyKD+pnROcY6RHHinP5Moucp4rDnGWEYU28Q36GSmcgBweI/SMcViO9VRcBl2JPEjlvHg9E8ipjinTNVm08h/lvF8JgmJWiTsb2uTpJPUc4PZikRUKncMLBh8txva/WSmJwhvqX5lIPtGltaFjqSsQHYo73qAHoBGtPsZV/E6D0uZeqDh1B6gQzLOB5pI9VeNjauiHyrKFooF2Y82tYmTGGTeBpjiiIibfZXikqFSJ1pxggRwAQIpohtMwKCoINQ7RfDaeYJ9IpWqJYgLYxkiTnTozrOsrqPUFUbsDfxbg2NwLcvSRRo1xUZ6Y7kMTqVTZBfiADymhDLmq1NFPSCFLPqbT7Ag3jPIMratrLL8rWF7EHy2lE5Uc8mmxXJmPcpqNzaPS8mGpUVTSyG4FtS/6SNxODuC1M6gOI4MPpA0UT0ROa4rShI6GUuniB4tW9+cs2dUy1NvSUVXIOkykKOfKmx5WIAkfXxQHDeEzDEHZeUYmUOdjr+2HpDDHm3ARlOhoFse/289BOjKdNRrPRowwkdnuB1UiRuRuLcTJkKYPdzz1rZ68kpKmZoT9DLD2VyotqqOLLwW/M8yJZTgqZN9Ck9bCOVpE+keU+Sojjw8JXYguFUcxGWNyijUYO9NHYbAsLmS39ngjDCS4fh0ua+yJXBqo8Kqv90AftIvPaH8lrA9ZazhljLNsKDRqAfkP6CHg07M8iapGJ5zTjrsl2VXE3qMx0K2nSvEm1+PIbxHHVtam4sQf0lr+FDfy669HB91t9p1O1HRxY0pT2TtPKkp0wiqFUcBbn19ZA4qgVe/I7fUSx5zigu2oe4kUf5lNwDcr4xby4iHx7Vph8ytUEy8aQV5XuPrHNRow76yahy3kK/aAsGIUADhc/NJ5cLctD+P5EVD5FjapFKNSQWX5n3q3tY8xJOi5AkVGmdSkpK0SavFVEYUa0dCtCYc3hXeEveK4UDWLwoEnoXwzaFtEMV1EWxCFSeYibUlqAqXCX6mw95WKOVsaYR7tqKi/P7SU7OVArVAE4G5AIFvPzgUcmdVYjSwCavCytsOexg4NAMSxBBGgX4cxKURbHtfF0Tt3bDzveMq+GRfErbXAHqeUlcQiMNwL9RGFHAirZCbC9/bpAwWV7MMPdmXzIlKzrJDckcZomcYcU6pUdAZGYiiHEmXStbMwqYbkeIjZsE29hf0l+x2Tg8Rv1EhK+W1E4Xt5cY8cv6SnhX0VNhCyyrg6TG1S6+YF7fSHHZUOL0q1M/0s3dt7PYfrKKaZzvG0VedJnE9m66cVP03HuCRAjWLxZ6O7kQhwkdJaKicySPQ5NEf3dodRKX2s7WVkxD0aNlCWDORc3Kgnj0vKpmHaLE1BpFVig+Yiy/TwwrFYks6WjXalZV3ZgPUgSLxPaPDoLmqlv6Tq/aZOzM42ZtI4gm5PvA7wMASAtvlHXpKrHRF5maLi+3GHUAjWxPAAW/eROY9u+CJS8TDgzcPUiU5ayjxVPm4Cwvb6dYlUBW193bhblC4IX3SE8ypMzHcDbYAcukY5LiXRnAdlXiQptqtwBtJasCF6m1ryDwaXq2JsN7+nSAL6slXrlr1mN/yqTxPX0EsXYmpuwY7t4tPMBtv9+srOIIY3tYIbeR6CO+zmPtiA7czo8j5x1pk+yy0k0uyHqR9JUM2w380r8qrvfy5maXi8hq1GFVVtdQTKZ2ywjBQ4XnpPnHYq1oicsrkPe4K/LcfpLXQqi1pRQx8KDiDe3nLHl2M1Ab+U5c0d2d3iz1xZLXN47wr7xkDFkcCc52Mlw4gM/SMqDxyIyFeyZddt4wq4G5uP9RFMJi77NvFNFjdWKnylInJJNMjnwLodSsLW30sAfaMMGHB2uN5Yatepb5lba3iUX97RmNQ5LHdiWhfDF7i7W+skqdccpD2cmPhZFNzc2itmS5OiHxmINSoWPp7QVFoalRgukmdCVBCLxB8GDHSJDzAZEYjK1PECR9Xs8ORIlntE2UGY1WU2rlFReB+06WtqIM6G2CkX9KsWWtE1pxPE+FWPRSfYXhQHRjWe4g1cTWJPhNRyx6C9gPWwjQ07DUhtRHuT0hO+DMwfZSSSfU8vPeDUJuDf+SBtbn5es6l0cDe2dqU2fcKPw8NR5fSJp4yHfw7+Ecj0v5QtVtdn30jgB5cAPKcx72zMNNuHINb7RhQ6OAb1eN/CPvOdygJtdmNh5X5RKnVHzVeR8I6efpFKjFSKh3DE6AeFhxb1mZhR8SqKFY7m/v0kGUJqixtc2vJahTSoGDDzB5iQ7t4xbkbSdbLJ3ElMdcnuxwA4/uTAwi+LkaaeO/puB7zqx0gJxZuPqeAi5ommqrTINvn53Y8oRUbVg+1VI4AFCGdl02vZkPmJmvaDMS4a7C5+W/C8hKjgeCmxUgm4HAkm5jbEVFdu6III2U8r8yYbN0JJVCU2aoLO90UjkObRxkvhKqTe+4jXEAu6pYFALA+Q4kmc7XfVTOw5dAIslaDCTjKy5ILwyrI/L62oA9ZJAzkaPUUrQ4pRwI2pxwg3gMmKKhMcUnYefrCUxFGhsNJhqtW/K31vE6dcj/YnMICibkxHjj+CpxRtt/v2iW/OH2EKDczXYKSD2ghLwUWHhAE7uEKRa8TczAG1SJxwVhNEIBICdFQsGYBdzW85E9oMYRh6p/8Abb9oqawtK72ork0KgHMfcTJgkqRn1NFcaW8KC3i5+g9YmxIJD7UV5fZfODUprWsq3TSd78COZ9YDWa9MC1NeLflJ+87EecIsAxLg/wAodOPks7vlqHhZQPe3ACGKvr0oLUwv0t19TAOEDEBTpUfN1Ucz6wgCo/eHxiyjb/sIrTsd3F1UHgfmJO1ugEDWtQ6ALW2B5AefnEGQ69NrKBv0sOd5jD/A0wblNgeXmOMgMwoFH+t/1kvhrknQNrHSBwBG9j6yLzbEh7Nw5W6HnFfZWP8AyP8ADVCoNR997KfPrBo2ANVdyeAPXqREsJiGcBLXS1yOluJjhqa610Hw8PQAbmACYC1CVLGyuQQvL1IidLE6ad6nzG6L1AI3N53eCs+ldrbD05mdikLVO70eDgDztzMwGxKiTTQsBqubActPOLdwvd6lsrvuoPQcbQHDNVHdEaBZbeQ6xxX0VX0gkFfCOhtzENCimS1mXwttzEsNNpV8xxRWqAOCWAPX80smEqhgDIZI0duHI2qH9Ex2jRnTaLo8hR02PEaKXjam0XhGTBMFRaBAtvAawWhkWdaHEIAVMFmhGMTJhEFbwjQAYImMBaCBD3hC0wrYQmdCMYMIt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48" name="Picture 8" descr="E:\ЛЕНА\учитель года\скачанные файлы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99134">
            <a:off x="5718201" y="1710596"/>
            <a:ext cx="3071834" cy="2242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5" name="AutoShape 5" descr="data:image/jpeg;base64,/9j/4AAQSkZJRgABAQAAAQABAAD/2wCEAAkGBxMTEhUUExQWFBQXFRUUFxYUFxUUFBUXGBQWFxQUFBUYHCggGBolHBQUITEhJSkrLi4uFx8zODMsNygtLiwBCgoKDg0OGhAQGiwkHCQsLCwsLCwsLCwsLCwsLCwsLCwsLCwsLCwsLCwsLCwsLCwsLCwsLCwsLCwsLCssLCs3LP/AABEIAMABBwMBIgACEQEDEQH/xAAcAAAABwEBAAAAAAAAAAAAAAABAgMEBQYHAAj/xABBEAACAQIEAwYEBAMGBAcAAAABAgADEQQFEiExQVEGEyJhcZEHMoHBQlKhsRUjYhRygpLR8BZTouEIM0Njk9Lx/8QAGQEAAwEBAQAAAAAAAAAAAAAAAQIDAAQF/8QAIxEAAgICAgIDAQEBAAAAAAAAAAECEQMhEjEEEyJBURRhMv/aAAwDAQACEQMRAD8Aw4QbwJ0JhRGioMbiKXjIAuDJrsi1sR6qf0IMgVMkez9a2Ip+tvcTPoMey09u03U9RKRW4TQO1y6qSHpeUF0vJR7LTG14YQGG8URZYiFtCMYq8QcxWYLOBgQRAjCtCqUYMOKkMPUEH7T1L2Rxa1UWovB6Qb3AM8rTevgXmXeYYoTvSLL/AITuv7zMw97c19OIojk6sB5OpuPcXg0sTqQG/GM/iPiqbd2AR+KzbgqQQQwNpSaGfVACjOBY2DKOIPGL7KG4NmgYOoXZm/DwH0i71lFySNuNzKB/G7ABTUa2wsdIjRsyqHggHmxJMV50h/Qy81c3pjnf03jCtnAvsjfWwlQ76qeLW9BaFdCd2Zj6kxJeQFYP0t9TtOFG+hfrqPsIhlvbAU2fe5K2XSt+d/vKwKCg7CHy9B33oDJvOxlgiT1btBqLEkm/5k2t0h0z7V4XrEoOCkFQD523aNbcINCmPFsOMVZpB9MCzZZ2rpoLaqbHqXKj2Ikl/wAYIRsEJ8qgt9DKWKKEbqPaINhqZPygRl5MhXggaCnahTwTf++v733j5O0KkbIxPQaf3vM0TAU/y/vHCZcn9Q9GIh/pYH48X9ml/wAepgfK97G40kkdPeP8FjVqglCdjY3BB9jMrXLxyeoP8RioD0wxWtVG17atthD/AFf4D+b8Yn8TK2vH6fyUlX3u33nSr1MQ1SqzOSxPM7nYWnSEpW7OyMaVFwzn4GIwLYbEMrbkLVUFfTUu49jMm7S9msTgavd4inpP4WG6MOqtznrjELUPy7So9puxhxqFK1iDwO91PUT0+KZ5lnl2HvNYq/AnFajpxFLTyuHvbzsIUfArFc8TS/yvBTDZlKtHGBq6atM9HX95fMz+DeYUgShp1vJWKt7MJSc0yjEYZ7V6T0mB21CwPoeB+kLMX7PF1UL9Npn9U2vNDrNqwjEf0n3EzvG8TIHR9DVjDI0SJnBpVMixZzETBLQsDYAJ06dAYGa3/wCHmsf7RiE5GmrfUMR95kktXwz7QHB4+i97U3YUqnTS+1/oSD9ITGo/F+sAlID5tR9pm1Gjc35zT/idl47kPxPeXJ9TtbylAo095xZOzsgrSE6bW2PGI4yvaO6tO8isShJt+sVDyD08ZeOTV2jClYbKLtHS06m+2w43jcCSkHr4jaN6GYBXJJ4i05KJY+K9vKIphQG3W41AhuRXp6wrHYssjRKHMC1rbDrBoVmN7NbeJplN3IBOlTYgHcX578ZJ5d2ZWopIqsCOHCH0/gqyiuHJtubwuJawveSVLsjWC3Wsp8mX/QxhjsqxFMjUEfoFJv68IrxSKOaoJgdekEtvvt5SYoXtvIqiaurR3LarcLjh13j9Ha1jTqC39JP7SbhJfRoyQ/pmN80qWpOfK3vElxyr8xK/3gR+4jPO8cjUrK4NyOBiqLsraK/hTct6zoGXzoH2WR6pnTp09M8o6ARBnTBE3pAyNzLJ6dZStRFdTyYAj9ZLToUwGFdocsWhVxNFRZQAVHICwIt7zJsyTxkTdfixS04pWH46Iv6qxH7ETEM3Hjb6xK2XW4kVXosh0upU9GBB9jE56mfsbhcbhKBqoG1UaRDW8QugNweMqeJ+BeFJOnEVl6CyMB9zKUQMFnTVM/8AgtWoqXp4miyDf+d/JsP724mfZrkNagLsFZL2102Dpf1EVhpkXOg2nWmNQEWw2HeowSmpZ2NlVQSxPQARO00j4EqP4gSQL90bE8jcDaazUXPtTSqjLaCVie9C0w4PHUALj1lRw2Aqt8qH1bYTUe2CX035VPtIuiRwk3jTdl/Y0qKjS7OVD87geS/6wzdmqdrC5Nxck3lmrsBvykDj8+o0r6nHpzm4pAuUhoMuVWLFQNPhsOQ/N7xStQUG5tY7H7SDxna64YUkJuNJJ6SHq5jXqjdrL0G0RyQVjZZatemqOxIGgKD6EkbxswoPVAUHT3QqNYE3tYgr52P6RjkmJKrVXSjHuWa7KCWKMr+InjsDHIzEsaZstjQKmwtvqIA9OECmK4HZfiaJ1949m1kWJI21bEj0liyPHUEtw3uAQdr8d5TswpLa2lRfUxNtwbkWB6Rlh8OCDxFofbTB6kzW8LmIsLjjcgDpGWOzfUwVbJzJ2ud7AL09Zni0qoA0uw6bnaNsQK7kFnZjuL33tD7kK8Ls0DLqaVqgfUSQGtYk2N7cTx57y45bsADvMsybN61EBQqkDqP9JYML22Zdmpext+8ZZoAeCf0abRw6kXIBHoDK126wtFMNUqCklwpAOkXFxYEGMcH28pfiVx7GMO2vaejWwbrTY6iV2II2vvGlki4ugQxzUlaKPlfL/fKdOyr7Tp5r7PVSPU86Fp1FbgQfQgw09Q8k6dOnTBOnTp0xjN/jBQ2w7+dRD9QpH7GYNndO1Rp6N+K1G+DVvyVUPuGX7iee+0o8cV9lY/8AJ6U+HGI15Xg2O57hFPqo0n9pNZhXSlTeo+yopY+gF5Svgnj1fKqS6hqR6qEXFx/MYrt6MJW/iR2yqv8A2igrKlOm2llA8ThD4gx6G3AeUZk12NVw9fNKmvEMTTDXSmNkUX225nzMs1PsrRVdJQEdCPtJbsfglXDoQPmAb3EmqlGRpvs7nkUdJFLfsthv+TT/AMohf+G8MP8A0af+USy4ukRILMarfhO8V6LQ+Q1XJMOD/wCTT/yrDHLk3NNQpBtdRY3HmJC4PPiKpWp4SP1knlGaLVpKQeJZj7mAuoUR+cZo6UiKpLBW1BuJ4HjKfie1tQ7U1+pmgZrgxUThcETOcTlbU3KqNpm2RyYIp8kMa+Kr1Pnc26DaN/7IvE7ydoZST8x9opUyYcmIkqZMr7IBwFo3L2kzVyaoL2sZFYzL6q8Ub2m4isddnsYFrBdKnVqS7C5sykWHKSVDEirTv3aIQGQ6bi1gHB/6TK1g8T3dRSVBII+a+xuN5ZcHjgf7QopqCgDXBI1fMOHLYyiIvojswxIZflF/Fvvt4r/eNFB2PmNopiMcHpj+WgBJUEE6gbAkxtRq8oGLEl6j2ERwo5xticRey9Y7oEcpNodEhRMci0Z022i9MyYwdqCHcgSu4xbK/mwEsVRrKZXMc/gHm5/QRo9jodZaLAn0nQmHa1M+onRSqPQb4XFru1DD1fOmxpt+ohP4jUT58PiqfmhFVf3P7TDMi+J+ZULDv+9UfhrAP9NWzfrNH7P/ABqw72XFUnon86fzKf1HzD2M9VxPJst6do14CuFPSvTZD7+GP6OauRfSlQdadT7EfeK5bm+Fxa3o1adYdAQxHqp3EO2SUCbimqnqngPusUOjGfjf2kNR8OlLvKRp63Pi0HUdIFih5AH3lNyv4mZph7acU1RR+GsBVHufF+skvjiiUsw7pLkCkjG5vYsWuL/QH6zOTUjx/wBA/wDDWcX8SsVi6BoVlp2fSxKqQVIIPh38vOU3tCtxeMMNjLVFUcNhfnJrOF8Mnk7LY+hx2EcGjWuBdaiEHnupFr/SO89w57piR4XNgepuJFdhqljWXyVuPQkfeabl+RU8Xh27x9CpuGPANbjKLaJPsomSdt8Xh3FCnVLAbEt4l4baQR4bSf7MZviBj8OFZmL1LVQSSGpaTqZvQ2IMpK4bucRUIIN7gsQeF+K3l0yLLHVRWXiwvd97jja0DjaHg3ezY65VpB5hgukp1HNWLAG6H+ljY/TlH38QqDg5PrvIS/DvxJraZG55lpe+2/XpKHgMwr4NirAkbzTWx7Eb2P0kFmuESqCCLRKo67LH2fzinicOhHG1iOYPOQmepoYHle0iMjypsNVDUqo0E+NWvv5jzllzo06i7EXgZtU0yFQ34Q0DC4NwOvoQYsaJHIzUzktCYvAKxWCRAEaVMGjcVU+oEROTUzqIupYWJU2vJCHUTCtIq+J7JbWSqRzswvb2kO/ZnEqdtLjy2P6zQgIaaxHBMzCrl2IU+KmwPpf9ovgmYbGaMbRvXwiNxUewvM9i8KKzh+AjlGkscqTkCPSIvlP5W95JxMRuKqeAyu4xtkHqf1lnzDLKuggC58pWsww7qygqRZRyPHnMlQ66FS1qYE6JYlvCvpOi0UISk0eUzIxGINjsekd0qk9RHlskKFVkYNTZlccGQlW+hG89Hdj6uJp4ekteoatUqGYvuRflfnbzmG/DnALiMfRVvlUmoQeekXA9/wBp6HwFE3LH0HpIZJPlSLwjHjsic87CZdjazVsRRL1WCgsKlRdlFhspsNowPwfyg8KDf/NV/wDtLY9M3uDaFp1mXZxtyYfcQ839meP8KKfgjgb3FSuG24Mtrjy0zL8/oaNaHirMp/wkj7T0k2IIFwQRa/8Aszzz2uqB69drWvUdrDcC7EwSaYYRkikYDLqlep3VIXc3Nr24cd5qWS5pWpYYYGvQNOpcaX1X1+TLxB4Sl/DnD0nzWglYkIxcXB076GK78twJfsz7vFZg/dMXRFKq9x8yr8wPMCx38pSL0Sn2K5l2DVVZ2qjvLNdALi9uF5S6PaaqFCMjBV8IsNttuUl8b2reoWoI381PmqOQAbDxnfibmVfAOq0wr1UBuWIDXuTFlJx6K4op9skanaNCRxBB57R/Q7Tpzce8apSRgLFW28jCNllM8UX2nO829o7YQrpk3Q7Q0z+IR7Rx9J/xCVF8loflt6EiSeWdj6dSlUqBqo0cNDDpzBh9iZeHNv6LLSwyPuGHuIm9IElbiVHKshd9RFd6YB2vveLJkuJBJXEW9QZuaGbf4TIo6bw2ph+IiQ6YDHNsHRjyudJPpCYvK8yQXakfobg+0b2JfZxThT6JZ8Y4/Ff13iDZu3ML9BKljGxe96bD6SOfF1RxDD6GOpJkpWi+pnIHFR7mK0s8pE9DM5XHOecWXFsf/wAhaiT5zs1Smbi8MYxyQt3KaxZrXP2j6QOqKC2ggToUtMagxMKWgM0LMJIEmRuOW7byRkbim8RgZkMa+GRuKgzovadJj2indttPfLYWOm5t6yFpkgauV7X8/MSyZ3kdfEV7ovh0gXOwj7LexAUhqj3I5LsP1nSssYxVs5fTOT0isZfmj0X1UiVqAqysvle6nyN56nyXOqVbD03DAakUkHYg2FwQfOZJgMkpU/kQDztv7y0YHxIAeW0jPyL6R14/E18mX1sVTG+sD6iRmY9pqdNb6TU3AtTsTvz3ldamOkIaF5N55fRePjQ+2RfbXtLXfSmDL0hv3hYC5HJQN5QsTRKqQxJY3JJ4knjNBx6oqksQoHM7CUjMsZSqse7YMBsSOF4ccpSYuZY4xpFUyrEd3jKDnYLWpk34WDC95pfbLtDhMO1R8PpatUBGmkRpG1tZI4XmVZhhSS5HBRc+hNoxo3Ow29J3R6PKn2OMTiyXLNuSbm2wjapUJjmrQCqBa7HeO8FkNaqmtQAvmQNo3QEm+iOw2KdDdWIPlLhkOdd74HNm5cryn4nDFG0kgnyNx7xKm5BBBsRJzgpFMeR42apYSRyvMHRWVflbiJTcpzzXYOQLD6mTlCgah8LaQetxac3rp7Z2/wBH3FE8hHAThIx8FUpsQrBv6lJ0/qI+oBreKxPlwhaSKQm5docCPsJmjptfUv5TuPpI8Q2qI1Y7JdhRq/0N0PA/WRmLwSg2IVvoD7xLVFaXHxcIjTS+JoxjfyGWIyai3zUkP0EJh8goIdS0wDHWbZtSogFjpA2A5mNsF2hw9UeBzsbNqFtybD6GVipVsSfG6Q+4Quuc7RKMIGZ4W8BjIjNM9Wlso1N+g9YyVk5yUSYvG9fHU0+Z1HqZSMbnFape7EDoNpFt5n3lFEg8t9F+fPaH/MH0vEHzmgfxf9LSmJUEUFXzgpA5stP8Von8VvUEfadKwK3nOi+tB5s1BaAgVqqIupmA6Dix+nSOgsge0FHxKeRFpy40nLZ1524xtBv44L/Kbdf+0sGWYtQLg3DcJT8NQ1sFFhqNrnhJnLcAKesHEogAJC2LXI5DpK5MSrRHF5LTp7LepB4Sp9qO3FHDM1IKz1RyGygkc2kXWzCs4IVqx8kBX2MoPaJGVwrh1qW8Wvdibk3v6Wmw4k3sObyJV8UI5zndfEOTUcm/BRwHkBJLs9gatO5qIyowuCefpInJsrq16gWmLnjc8AOpM0TG5ZVSkhq1jUKeEACyKD+pnROcY6RHHinP5Moucp4rDnGWEYU28Q36GSmcgBweI/SMcViO9VRcBl2JPEjlvHg9E8ipjinTNVm08h/lvF8JgmJWiTsb2uTpJPUc4PZikRUKncMLBh8txva/WSmJwhvqX5lIPtGltaFjqSsQHYo73qAHoBGtPsZV/E6D0uZeqDh1B6gQzLOB5pI9VeNjauiHyrKFooF2Y82tYmTGGTeBpjiiIibfZXikqFSJ1pxggRwAQIpohtMwKCoINQ7RfDaeYJ9IpWqJYgLYxkiTnTozrOsrqPUFUbsDfxbg2NwLcvSRRo1xUZ6Y7kMTqVTZBfiADymhDLmq1NFPSCFLPqbT7Ag3jPIMratrLL8rWF7EHy2lE5Uc8mmxXJmPcpqNzaPS8mGpUVTSyG4FtS/6SNxODuC1M6gOI4MPpA0UT0ROa4rShI6GUuniB4tW9+cs2dUy1NvSUVXIOkykKOfKmx5WIAkfXxQHDeEzDEHZeUYmUOdjr+2HpDDHm3ARlOhoFse/289BOjKdNRrPRowwkdnuB1UiRuRuLcTJkKYPdzz1rZ68kpKmZoT9DLD2VyotqqOLLwW/M8yJZTgqZN9Ck9bCOVpE+keU+Sojjw8JXYguFUcxGWNyijUYO9NHYbAsLmS39ngjDCS4fh0ua+yJXBqo8Kqv90AftIvPaH8lrA9ZazhljLNsKDRqAfkP6CHg07M8iapGJ5zTjrsl2VXE3qMx0K2nSvEm1+PIbxHHVtam4sQf0lr+FDfy669HB91t9p1O1HRxY0pT2TtPKkp0wiqFUcBbn19ZA4qgVe/I7fUSx5zigu2oe4kUf5lNwDcr4xby4iHx7Vph8ytUEy8aQV5XuPrHNRow76yahy3kK/aAsGIUADhc/NJ5cLctD+P5EVD5FjapFKNSQWX5n3q3tY8xJOi5AkVGmdSkpK0SavFVEYUa0dCtCYc3hXeEveK4UDWLwoEnoXwzaFtEMV1EWxCFSeYibUlqAqXCX6mw95WKOVsaYR7tqKi/P7SU7OVArVAE4G5AIFvPzgUcmdVYjSwCavCytsOexg4NAMSxBBGgX4cxKURbHtfF0Tt3bDzveMq+GRfErbXAHqeUlcQiMNwL9RGFHAirZCbC9/bpAwWV7MMPdmXzIlKzrJDckcZomcYcU6pUdAZGYiiHEmXStbMwqYbkeIjZsE29hf0l+x2Tg8Rv1EhK+W1E4Xt5cY8cv6SnhX0VNhCyyrg6TG1S6+YF7fSHHZUOL0q1M/0s3dt7PYfrKKaZzvG0VedJnE9m66cVP03HuCRAjWLxZ6O7kQhwkdJaKicySPQ5NEf3dodRKX2s7WVkxD0aNlCWDORc3Kgnj0vKpmHaLE1BpFVig+Yiy/TwwrFYks6WjXalZV3ZgPUgSLxPaPDoLmqlv6Tq/aZOzM42ZtI4gm5PvA7wMASAtvlHXpKrHRF5maLi+3GHUAjWxPAAW/eROY9u+CJS8TDgzcPUiU5ayjxVPm4Cwvb6dYlUBW193bhblC4IX3SE8ypMzHcDbYAcukY5LiXRnAdlXiQptqtwBtJasCF6m1ryDwaXq2JsN7+nSAL6slXrlr1mN/yqTxPX0EsXYmpuwY7t4tPMBtv9+srOIIY3tYIbeR6CO+zmPtiA7czo8j5x1pk+yy0k0uyHqR9JUM2w380r8qrvfy5maXi8hq1GFVVtdQTKZ2ywjBQ4XnpPnHYq1oicsrkPe4K/LcfpLXQqi1pRQx8KDiDe3nLHl2M1Ab+U5c0d2d3iz1xZLXN47wr7xkDFkcCc52Mlw4gM/SMqDxyIyFeyZddt4wq4G5uP9RFMJi77NvFNFjdWKnylInJJNMjnwLodSsLW30sAfaMMGHB2uN5Yatepb5lba3iUX97RmNQ5LHdiWhfDF7i7W+skqdccpD2cmPhZFNzc2itmS5OiHxmINSoWPp7QVFoalRgukmdCVBCLxB8GDHSJDzAZEYjK1PECR9Xs8ORIlntE2UGY1WU2rlFReB+06WtqIM6G2CkX9KsWWtE1pxPE+FWPRSfYXhQHRjWe4g1cTWJPhNRyx6C9gPWwjQ07DUhtRHuT0hO+DMwfZSSSfU8vPeDUJuDf+SBtbn5es6l0cDe2dqU2fcKPw8NR5fSJp4yHfw7+Ecj0v5QtVtdn30jgB5cAPKcx72zMNNuHINb7RhQ6OAb1eN/CPvOdygJtdmNh5X5RKnVHzVeR8I6efpFKjFSKh3DE6AeFhxb1mZhR8SqKFY7m/v0kGUJqixtc2vJahTSoGDDzB5iQ7t4xbkbSdbLJ3ElMdcnuxwA4/uTAwi+LkaaeO/puB7zqx0gJxZuPqeAi5ommqrTINvn53Y8oRUbVg+1VI4AFCGdl02vZkPmJmvaDMS4a7C5+W/C8hKjgeCmxUgm4HAkm5jbEVFdu6III2U8r8yYbN0JJVCU2aoLO90UjkObRxkvhKqTe+4jXEAu6pYFALA+Q4kmc7XfVTOw5dAIslaDCTjKy5ILwyrI/L62oA9ZJAzkaPUUrQ4pRwI2pxwg3gMmKKhMcUnYefrCUxFGhsNJhqtW/K31vE6dcj/YnMICibkxHjj+CpxRtt/v2iW/OH2EKDczXYKSD2ghLwUWHhAE7uEKRa8TczAG1SJxwVhNEIBICdFQsGYBdzW85E9oMYRh6p/8Abb9oqawtK72ork0KgHMfcTJgkqRn1NFcaW8KC3i5+g9YmxIJD7UV5fZfODUprWsq3TSd78COZ9YDWa9MC1NeLflJ+87EecIsAxLg/wAodOPks7vlqHhZQPe3ACGKvr0oLUwv0t19TAOEDEBTpUfN1Ucz6wgCo/eHxiyjb/sIrTsd3F1UHgfmJO1ugEDWtQ6ALW2B5AefnEGQ69NrKBv0sOd5jD/A0wblNgeXmOMgMwoFH+t/1kvhrknQNrHSBwBG9j6yLzbEh7Nw5W6HnFfZWP8AyP8ADVCoNR997KfPrBo2ANVdyeAPXqREsJiGcBLXS1yOluJjhqa610Hw8PQAbmACYC1CVLGyuQQvL1IidLE6ad6nzG6L1AI3N53eCs+ldrbD05mdikLVO70eDgDztzMwGxKiTTQsBqubActPOLdwvd6lsrvuoPQcbQHDNVHdEaBZbeQ6xxX0VX0gkFfCOhtzENCimS1mXwttzEsNNpV8xxRWqAOCWAPX80smEqhgDIZI0duHI2qH9Ex2jRnTaLo8hR02PEaKXjam0XhGTBMFRaBAtvAawWhkWdaHEIAVMFmhGMTJhEFbwjQAYImMBaCBD3hC0wrYQmdCMYMIt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47" name="AutoShape 7" descr="data:image/jpeg;base64,/9j/4AAQSkZJRgABAQAAAQABAAD/2wCEAAkGBxMTEhUUExQWFBQXFRUUFxYUFxUUFBUXGBQWFxQUFBUYHCggGBolHBQUITEhJSkrLi4uFx8zODMsNygtLiwBCgoKDg0OGhAQGiwkHCQsLCwsLCwsLCwsLCwsLCwsLCwsLCwsLCwsLCwsLCwsLCwsLCwsLCwsLCwsLCssLCs3LP/AABEIAMABBwMBIgACEQEDEQH/xAAcAAAABwEBAAAAAAAAAAAAAAABAgMEBQYHAAj/xABBEAACAQIEAwYEBAMGBAcAAAABAgADEQQFEiExQVEGEyJhcZEHMoHBQlKhsRUjYhRygpLR8BZTouEIM0Njk9Lx/8QAGQEAAwEBAQAAAAAAAAAAAAAAAQIDAAQF/8QAIxEAAgICAgIDAQEBAAAAAAAAAAECEQMhEjEEEyJBURRhMv/aAAwDAQACEQMRAD8Aw4QbwJ0JhRGioMbiKXjIAuDJrsi1sR6qf0IMgVMkez9a2Ip+tvcTPoMey09u03U9RKRW4TQO1y6qSHpeUF0vJR7LTG14YQGG8URZYiFtCMYq8QcxWYLOBgQRAjCtCqUYMOKkMPUEH7T1L2Rxa1UWovB6Qb3AM8rTevgXmXeYYoTvSLL/AITuv7zMw97c19OIojk6sB5OpuPcXg0sTqQG/GM/iPiqbd2AR+KzbgqQQQwNpSaGfVACjOBY2DKOIPGL7KG4NmgYOoXZm/DwH0i71lFySNuNzKB/G7ABTUa2wsdIjRsyqHggHmxJMV50h/Qy81c3pjnf03jCtnAvsjfWwlQ76qeLW9BaFdCd2Zj6kxJeQFYP0t9TtOFG+hfrqPsIhlvbAU2fe5K2XSt+d/vKwKCg7CHy9B33oDJvOxlgiT1btBqLEkm/5k2t0h0z7V4XrEoOCkFQD523aNbcINCmPFsOMVZpB9MCzZZ2rpoLaqbHqXKj2Ikl/wAYIRsEJ8qgt9DKWKKEbqPaINhqZPygRl5MhXggaCnahTwTf++v733j5O0KkbIxPQaf3vM0TAU/y/vHCZcn9Q9GIh/pYH48X9ml/wAepgfK97G40kkdPeP8FjVqglCdjY3BB9jMrXLxyeoP8RioD0wxWtVG17atthD/AFf4D+b8Yn8TK2vH6fyUlX3u33nSr1MQ1SqzOSxPM7nYWnSEpW7OyMaVFwzn4GIwLYbEMrbkLVUFfTUu49jMm7S9msTgavd4inpP4WG6MOqtznrjELUPy7So9puxhxqFK1iDwO91PUT0+KZ5lnl2HvNYq/AnFajpxFLTyuHvbzsIUfArFc8TS/yvBTDZlKtHGBq6atM9HX95fMz+DeYUgShp1vJWKt7MJSc0yjEYZ7V6T0mB21CwPoeB+kLMX7PF1UL9Npn9U2vNDrNqwjEf0n3EzvG8TIHR9DVjDI0SJnBpVMixZzETBLQsDYAJ06dAYGa3/wCHmsf7RiE5GmrfUMR95kktXwz7QHB4+i97U3YUqnTS+1/oSD9ITGo/F+sAlID5tR9pm1Gjc35zT/idl47kPxPeXJ9TtbylAo095xZOzsgrSE6bW2PGI4yvaO6tO8isShJt+sVDyD08ZeOTV2jClYbKLtHS06m+2w43jcCSkHr4jaN6GYBXJJ4i05KJY+K9vKIphQG3W41AhuRXp6wrHYssjRKHMC1rbDrBoVmN7NbeJplN3IBOlTYgHcX578ZJ5d2ZWopIqsCOHCH0/gqyiuHJtubwuJawveSVLsjWC3Wsp8mX/QxhjsqxFMjUEfoFJv68IrxSKOaoJgdekEtvvt5SYoXtvIqiaurR3LarcLjh13j9Ha1jTqC39JP7SbhJfRoyQ/pmN80qWpOfK3vElxyr8xK/3gR+4jPO8cjUrK4NyOBiqLsraK/hTct6zoGXzoH2WR6pnTp09M8o6ARBnTBE3pAyNzLJ6dZStRFdTyYAj9ZLToUwGFdocsWhVxNFRZQAVHICwIt7zJsyTxkTdfixS04pWH46Iv6qxH7ETEM3Hjb6xK2XW4kVXosh0upU9GBB9jE56mfsbhcbhKBqoG1UaRDW8QugNweMqeJ+BeFJOnEVl6CyMB9zKUQMFnTVM/8AgtWoqXp4miyDf+d/JsP724mfZrkNagLsFZL2102Dpf1EVhpkXOg2nWmNQEWw2HeowSmpZ2NlVQSxPQARO00j4EqP4gSQL90bE8jcDaazUXPtTSqjLaCVie9C0w4PHUALj1lRw2Aqt8qH1bYTUe2CX035VPtIuiRwk3jTdl/Y0qKjS7OVD87geS/6wzdmqdrC5Nxck3lmrsBvykDj8+o0r6nHpzm4pAuUhoMuVWLFQNPhsOQ/N7xStQUG5tY7H7SDxna64YUkJuNJJ6SHq5jXqjdrL0G0RyQVjZZatemqOxIGgKD6EkbxswoPVAUHT3QqNYE3tYgr52P6RjkmJKrVXSjHuWa7KCWKMr+InjsDHIzEsaZstjQKmwtvqIA9OECmK4HZfiaJ1949m1kWJI21bEj0liyPHUEtw3uAQdr8d5TswpLa2lRfUxNtwbkWB6Rlh8OCDxFofbTB6kzW8LmIsLjjcgDpGWOzfUwVbJzJ2ud7AL09Zni0qoA0uw6bnaNsQK7kFnZjuL33tD7kK8Ls0DLqaVqgfUSQGtYk2N7cTx57y45bsADvMsybN61EBQqkDqP9JYML22Zdmpext+8ZZoAeCf0abRw6kXIBHoDK126wtFMNUqCklwpAOkXFxYEGMcH28pfiVx7GMO2vaejWwbrTY6iV2II2vvGlki4ugQxzUlaKPlfL/fKdOyr7Tp5r7PVSPU86Fp1FbgQfQgw09Q8k6dOnTBOnTp0xjN/jBQ2w7+dRD9QpH7GYNndO1Rp6N+K1G+DVvyVUPuGX7iee+0o8cV9lY/8AJ6U+HGI15Xg2O57hFPqo0n9pNZhXSlTeo+yopY+gF5Svgnj1fKqS6hqR6qEXFx/MYrt6MJW/iR2yqv8A2igrKlOm2llA8ThD4gx6G3AeUZk12NVw9fNKmvEMTTDXSmNkUX225nzMs1PsrRVdJQEdCPtJbsfglXDoQPmAb3EmqlGRpvs7nkUdJFLfsthv+TT/AMohf+G8MP8A0af+USy4ukRILMarfhO8V6LQ+Q1XJMOD/wCTT/yrDHLk3NNQpBtdRY3HmJC4PPiKpWp4SP1knlGaLVpKQeJZj7mAuoUR+cZo6UiKpLBW1BuJ4HjKfie1tQ7U1+pmgZrgxUThcETOcTlbU3KqNpm2RyYIp8kMa+Kr1Pnc26DaN/7IvE7ydoZST8x9opUyYcmIkqZMr7IBwFo3L2kzVyaoL2sZFYzL6q8Ub2m4isddnsYFrBdKnVqS7C5sykWHKSVDEirTv3aIQGQ6bi1gHB/6TK1g8T3dRSVBII+a+xuN5ZcHjgf7QopqCgDXBI1fMOHLYyiIvojswxIZflF/Fvvt4r/eNFB2PmNopiMcHpj+WgBJUEE6gbAkxtRq8oGLEl6j2ERwo5xticRey9Y7oEcpNodEhRMci0Z022i9MyYwdqCHcgSu4xbK/mwEsVRrKZXMc/gHm5/QRo9jodZaLAn0nQmHa1M+onRSqPQb4XFru1DD1fOmxpt+ohP4jUT58PiqfmhFVf3P7TDMi+J+ZULDv+9UfhrAP9NWzfrNH7P/ABqw72XFUnon86fzKf1HzD2M9VxPJst6do14CuFPSvTZD7+GP6OauRfSlQdadT7EfeK5bm+Fxa3o1adYdAQxHqp3EO2SUCbimqnqngPusUOjGfjf2kNR8OlLvKRp63Pi0HUdIFih5AH3lNyv4mZph7acU1RR+GsBVHufF+skvjiiUsw7pLkCkjG5vYsWuL/QH6zOTUjx/wBA/wDDWcX8SsVi6BoVlp2fSxKqQVIIPh38vOU3tCtxeMMNjLVFUcNhfnJrOF8Mnk7LY+hx2EcGjWuBdaiEHnupFr/SO89w57piR4XNgepuJFdhqljWXyVuPQkfeabl+RU8Xh27x9CpuGPANbjKLaJPsomSdt8Xh3FCnVLAbEt4l4baQR4bSf7MZviBj8OFZmL1LVQSSGpaTqZvQ2IMpK4bucRUIIN7gsQeF+K3l0yLLHVRWXiwvd97jja0DjaHg3ezY65VpB5hgukp1HNWLAG6H+ljY/TlH38QqDg5PrvIS/DvxJraZG55lpe+2/XpKHgMwr4NirAkbzTWx7Eb2P0kFmuESqCCLRKo67LH2fzinicOhHG1iOYPOQmepoYHle0iMjypsNVDUqo0E+NWvv5jzllzo06i7EXgZtU0yFQ34Q0DC4NwOvoQYsaJHIzUzktCYvAKxWCRAEaVMGjcVU+oEROTUzqIupYWJU2vJCHUTCtIq+J7JbWSqRzswvb2kO/ZnEqdtLjy2P6zQgIaaxHBMzCrl2IU+KmwPpf9ovgmYbGaMbRvXwiNxUewvM9i8KKzh+AjlGkscqTkCPSIvlP5W95JxMRuKqeAyu4xtkHqf1lnzDLKuggC58pWsww7qygqRZRyPHnMlQ66FS1qYE6JYlvCvpOi0UISk0eUzIxGINjsekd0qk9RHlskKFVkYNTZlccGQlW+hG89Hdj6uJp4ekteoatUqGYvuRflfnbzmG/DnALiMfRVvlUmoQeekXA9/wBp6HwFE3LH0HpIZJPlSLwjHjsic87CZdjazVsRRL1WCgsKlRdlFhspsNowPwfyg8KDf/NV/wDtLY9M3uDaFp1mXZxtyYfcQ839meP8KKfgjgb3FSuG24Mtrjy0zL8/oaNaHirMp/wkj7T0k2IIFwQRa/8Aszzz2uqB69drWvUdrDcC7EwSaYYRkikYDLqlep3VIXc3Nr24cd5qWS5pWpYYYGvQNOpcaX1X1+TLxB4Sl/DnD0nzWglYkIxcXB076GK78twJfsz7vFZg/dMXRFKq9x8yr8wPMCx38pSL0Sn2K5l2DVVZ2qjvLNdALi9uF5S6PaaqFCMjBV8IsNttuUl8b2reoWoI381PmqOQAbDxnfibmVfAOq0wr1UBuWIDXuTFlJx6K4op9skanaNCRxBB57R/Q7Tpzce8apSRgLFW28jCNllM8UX2nO829o7YQrpk3Q7Q0z+IR7Rx9J/xCVF8loflt6EiSeWdj6dSlUqBqo0cNDDpzBh9iZeHNv6LLSwyPuGHuIm9IElbiVHKshd9RFd6YB2vveLJkuJBJXEW9QZuaGbf4TIo6bw2ph+IiQ6YDHNsHRjyudJPpCYvK8yQXakfobg+0b2JfZxThT6JZ8Y4/Ff13iDZu3ML9BKljGxe96bD6SOfF1RxDD6GOpJkpWi+pnIHFR7mK0s8pE9DM5XHOecWXFsf/wAhaiT5zs1Smbi8MYxyQt3KaxZrXP2j6QOqKC2ggToUtMagxMKWgM0LMJIEmRuOW7byRkbim8RgZkMa+GRuKgzovadJj2indttPfLYWOm5t6yFpkgauV7X8/MSyZ3kdfEV7ovh0gXOwj7LexAUhqj3I5LsP1nSssYxVs5fTOT0isZfmj0X1UiVqAqysvle6nyN56nyXOqVbD03DAakUkHYg2FwQfOZJgMkpU/kQDztv7y0YHxIAeW0jPyL6R14/E18mX1sVTG+sD6iRmY9pqdNb6TU3AtTsTvz3ldamOkIaF5N55fRePjQ+2RfbXtLXfSmDL0hv3hYC5HJQN5QsTRKqQxJY3JJ4knjNBx6oqksQoHM7CUjMsZSqse7YMBsSOF4ccpSYuZY4xpFUyrEd3jKDnYLWpk34WDC95pfbLtDhMO1R8PpatUBGmkRpG1tZI4XmVZhhSS5HBRc+hNoxo3Ow29J3R6PKn2OMTiyXLNuSbm2wjapUJjmrQCqBa7HeO8FkNaqmtQAvmQNo3QEm+iOw2KdDdWIPlLhkOdd74HNm5cryn4nDFG0kgnyNx7xKm5BBBsRJzgpFMeR42apYSRyvMHRWVflbiJTcpzzXYOQLD6mTlCgah8LaQetxac3rp7Z2/wBH3FE8hHAThIx8FUpsQrBv6lJ0/qI+oBreKxPlwhaSKQm5docCPsJmjptfUv5TuPpI8Q2qI1Y7JdhRq/0N0PA/WRmLwSg2IVvoD7xLVFaXHxcIjTS+JoxjfyGWIyai3zUkP0EJh8goIdS0wDHWbZtSogFjpA2A5mNsF2hw9UeBzsbNqFtybD6GVipVsSfG6Q+4Quuc7RKMIGZ4W8BjIjNM9Wlso1N+g9YyVk5yUSYvG9fHU0+Z1HqZSMbnFape7EDoNpFt5n3lFEg8t9F+fPaH/MH0vEHzmgfxf9LSmJUEUFXzgpA5stP8Von8VvUEfadKwK3nOi+tB5s1BaAgVqqIupmA6Dix+nSOgsge0FHxKeRFpy40nLZ1524xtBv44L/Kbdf+0sGWYtQLg3DcJT8NQ1sFFhqNrnhJnLcAKesHEogAJC2LXI5DpK5MSrRHF5LTp7LepB4Sp9qO3FHDM1IKz1RyGygkc2kXWzCs4IVqx8kBX2MoPaJGVwrh1qW8Wvdibk3v6Wmw4k3sObyJV8UI5zndfEOTUcm/BRwHkBJLs9gatO5qIyowuCefpInJsrq16gWmLnjc8AOpM0TG5ZVSkhq1jUKeEACyKD+pnROcY6RHHinP5Moucp4rDnGWEYU28Q36GSmcgBweI/SMcViO9VRcBl2JPEjlvHg9E8ipjinTNVm08h/lvF8JgmJWiTsb2uTpJPUc4PZikRUKncMLBh8txva/WSmJwhvqX5lIPtGltaFjqSsQHYo73qAHoBGtPsZV/E6D0uZeqDh1B6gQzLOB5pI9VeNjauiHyrKFooF2Y82tYmTGGTeBpjiiIibfZXikqFSJ1pxggRwAQIpohtMwKCoINQ7RfDaeYJ9IpWqJYgLYxkiTnTozrOsrqPUFUbsDfxbg2NwLcvSRRo1xUZ6Y7kMTqVTZBfiADymhDLmq1NFPSCFLPqbT7Ag3jPIMratrLL8rWF7EHy2lE5Uc8mmxXJmPcpqNzaPS8mGpUVTSyG4FtS/6SNxODuC1M6gOI4MPpA0UT0ROa4rShI6GUuniB4tW9+cs2dUy1NvSUVXIOkykKOfKmx5WIAkfXxQHDeEzDEHZeUYmUOdjr+2HpDDHm3ARlOhoFse/289BOjKdNRrPRowwkdnuB1UiRuRuLcTJkKYPdzz1rZ68kpKmZoT9DLD2VyotqqOLLwW/M8yJZTgqZN9Ck9bCOVpE+keU+Sojjw8JXYguFUcxGWNyijUYO9NHYbAsLmS39ngjDCS4fh0ua+yJXBqo8Kqv90AftIvPaH8lrA9ZazhljLNsKDRqAfkP6CHg07M8iapGJ5zTjrsl2VXE3qMx0K2nSvEm1+PIbxHHVtam4sQf0lr+FDfy669HB91t9p1O1HRxY0pT2TtPKkp0wiqFUcBbn19ZA4qgVe/I7fUSx5zigu2oe4kUf5lNwDcr4xby4iHx7Vph8ytUEy8aQV5XuPrHNRow76yahy3kK/aAsGIUADhc/NJ5cLctD+P5EVD5FjapFKNSQWX5n3q3tY8xJOi5AkVGmdSkpK0SavFVEYUa0dCtCYc3hXeEveK4UDWLwoEnoXwzaFtEMV1EWxCFSeYibUlqAqXCX6mw95WKOVsaYR7tqKi/P7SU7OVArVAE4G5AIFvPzgUcmdVYjSwCavCytsOexg4NAMSxBBGgX4cxKURbHtfF0Tt3bDzveMq+GRfErbXAHqeUlcQiMNwL9RGFHAirZCbC9/bpAwWV7MMPdmXzIlKzrJDckcZomcYcU6pUdAZGYiiHEmXStbMwqYbkeIjZsE29hf0l+x2Tg8Rv1EhK+W1E4Xt5cY8cv6SnhX0VNhCyyrg6TG1S6+YF7fSHHZUOL0q1M/0s3dt7PYfrKKaZzvG0VedJnE9m66cVP03HuCRAjWLxZ6O7kQhwkdJaKicySPQ5NEf3dodRKX2s7WVkxD0aNlCWDORc3Kgnj0vKpmHaLE1BpFVig+Yiy/TwwrFYks6WjXalZV3ZgPUgSLxPaPDoLmqlv6Tq/aZOzM42ZtI4gm5PvA7wMASAtvlHXpKrHRF5maLi+3GHUAjWxPAAW/eROY9u+CJS8TDgzcPUiU5ayjxVPm4Cwvb6dYlUBW193bhblC4IX3SE8ypMzHcDbYAcukY5LiXRnAdlXiQptqtwBtJasCF6m1ryDwaXq2JsN7+nSAL6slXrlr1mN/yqTxPX0EsXYmpuwY7t4tPMBtv9+srOIIY3tYIbeR6CO+zmPtiA7czo8j5x1pk+yy0k0uyHqR9JUM2w380r8qrvfy5maXi8hq1GFVVtdQTKZ2ywjBQ4XnpPnHYq1oicsrkPe4K/LcfpLXQqi1pRQx8KDiDe3nLHl2M1Ab+U5c0d2d3iz1xZLXN47wr7xkDFkcCc52Mlw4gM/SMqDxyIyFeyZddt4wq4G5uP9RFMJi77NvFNFjdWKnylInJJNMjnwLodSsLW30sAfaMMGHB2uN5Yatepb5lba3iUX97RmNQ5LHdiWhfDF7i7W+skqdccpD2cmPhZFNzc2itmS5OiHxmINSoWPp7QVFoalRgukmdCVBCLxB8GDHSJDzAZEYjK1PECR9Xs8ORIlntE2UGY1WU2rlFReB+06WtqIM6G2CkX9KsWWtE1pxPE+FWPRSfYXhQHRjWe4g1cTWJPhNRyx6C9gPWwjQ07DUhtRHuT0hO+DMwfZSSSfU8vPeDUJuDf+SBtbn5es6l0cDe2dqU2fcKPw8NR5fSJp4yHfw7+Ecj0v5QtVtdn30jgB5cAPKcx72zMNNuHINb7RhQ6OAb1eN/CPvOdygJtdmNh5X5RKnVHzVeR8I6efpFKjFSKh3DE6AeFhxb1mZhR8SqKFY7m/v0kGUJqixtc2vJahTSoGDDzB5iQ7t4xbkbSdbLJ3ElMdcnuxwA4/uTAwi+LkaaeO/puB7zqx0gJxZuPqeAi5ommqrTINvn53Y8oRUbVg+1VI4AFCGdl02vZkPmJmvaDMS4a7C5+W/C8hKjgeCmxUgm4HAkm5jbEVFdu6III2U8r8yYbN0JJVCU2aoLO90UjkObRxkvhKqTe+4jXEAu6pYFALA+Q4kmc7XfVTOw5dAIslaDCTjKy5ILwyrI/L62oA9ZJAzkaPUUrQ4pRwI2pxwg3gMmKKhMcUnYefrCUxFGhsNJhqtW/K31vE6dcj/YnMICibkxHjj+CpxRtt/v2iW/OH2EKDczXYKSD2ghLwUWHhAE7uEKRa8TczAG1SJxwVhNEIBICdFQsGYBdzW85E9oMYRh6p/8Abb9oqawtK72ork0KgHMfcTJgkqRn1NFcaW8KC3i5+g9YmxIJD7UV5fZfODUprWsq3TSd78COZ9YDWa9MC1NeLflJ+87EecIsAxLg/wAodOPks7vlqHhZQPe3ACGKvr0oLUwv0t19TAOEDEBTpUfN1Ucz6wgCo/eHxiyjb/sIrTsd3F1UHgfmJO1ugEDWtQ6ALW2B5AefnEGQ69NrKBv0sOd5jD/A0wblNgeXmOMgMwoFH+t/1kvhrknQNrHSBwBG9j6yLzbEh7Nw5W6HnFfZWP8AyP8ADVCoNR997KfPrBo2ANVdyeAPXqREsJiGcBLXS1yOluJjhqa610Hw8PQAbmACYC1CVLGyuQQvL1IidLE6ad6nzG6L1AI3N53eCs+ldrbD05mdikLVO70eDgDztzMwGxKiTTQsBqubActPOLdwvd6lsrvuoPQcbQHDNVHdEaBZbeQ6xxX0VX0gkFfCOhtzENCimS1mXwttzEsNNpV8xxRWqAOCWAPX80smEqhgDIZI0duHI2qH9Ex2jRnTaLo8hR02PEaKXjam0XhGTBMFRaBAtvAawWhkWdaHEIAVMFmhGMTJhEFbwjQAYImMBaCBD3hC0wrYQmdCMYMIt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142852"/>
            <a:ext cx="6786610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После уроков можно:</a:t>
            </a:r>
          </a:p>
          <a:p>
            <a:pPr marL="742950" indent="-742950">
              <a:buAutoNum type="arabicPeriod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Самоутвердиться</a:t>
            </a:r>
          </a:p>
          <a:p>
            <a:pPr marL="742950" indent="-742950">
              <a:buAutoNum type="arabicPeriod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Стимулировать других</a:t>
            </a:r>
          </a:p>
          <a:p>
            <a:pPr marL="742950" indent="-74295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к изучению химии</a:t>
            </a:r>
          </a:p>
          <a:p>
            <a:pPr marL="742950" indent="-74295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     Раскрыть творческий</a:t>
            </a:r>
          </a:p>
          <a:p>
            <a:pPr marL="742950" indent="-74295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потенциал</a:t>
            </a:r>
          </a:p>
          <a:p>
            <a:pPr algn="ctr"/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79202" name="Picture 2" descr="E:\ЛЕНА\учитель года\CIMG50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2786058"/>
            <a:ext cx="5143536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5" name="AutoShape 5" descr="data:image/jpeg;base64,/9j/4AAQSkZJRgABAQAAAQABAAD/2wCEAAkGBxMTEhUUExQWFBQXFRUUFxYUFxUUFBUXGBQWFxQUFBUYHCggGBolHBQUITEhJSkrLi4uFx8zODMsNygtLiwBCgoKDg0OGhAQGiwkHCQsLCwsLCwsLCwsLCwsLCwsLCwsLCwsLCwsLCwsLCwsLCwsLCwsLCwsLCwsLCssLCs3LP/AABEIAMABBwMBIgACEQEDEQH/xAAcAAAABwEBAAAAAAAAAAAAAAABAgMEBQYHAAj/xABBEAACAQIEAwYEBAMGBAcAAAABAgADEQQFEiExQVEGEyJhcZEHMoHBQlKhsRUjYhRygpLR8BZTouEIM0Njk9Lx/8QAGQEAAwEBAQAAAAAAAAAAAAAAAQIDAAQF/8QAIxEAAgICAgIDAQEBAAAAAAAAAAECEQMhEjEEEyJBURRhMv/aAAwDAQACEQMRAD8Aw4QbwJ0JhRGioMbiKXjIAuDJrsi1sR6qf0IMgVMkez9a2Ip+tvcTPoMey09u03U9RKRW4TQO1y6qSHpeUF0vJR7LTG14YQGG8URZYiFtCMYq8QcxWYLOBgQRAjCtCqUYMOKkMPUEH7T1L2Rxa1UWovB6Qb3AM8rTevgXmXeYYoTvSLL/AITuv7zMw97c19OIojk6sB5OpuPcXg0sTqQG/GM/iPiqbd2AR+KzbgqQQQwNpSaGfVACjOBY2DKOIPGL7KG4NmgYOoXZm/DwH0i71lFySNuNzKB/G7ABTUa2wsdIjRsyqHggHmxJMV50h/Qy81c3pjnf03jCtnAvsjfWwlQ76qeLW9BaFdCd2Zj6kxJeQFYP0t9TtOFG+hfrqPsIhlvbAU2fe5K2XSt+d/vKwKCg7CHy9B33oDJvOxlgiT1btBqLEkm/5k2t0h0z7V4XrEoOCkFQD523aNbcINCmPFsOMVZpB9MCzZZ2rpoLaqbHqXKj2Ikl/wAYIRsEJ8qgt9DKWKKEbqPaINhqZPygRl5MhXggaCnahTwTf++v733j5O0KkbIxPQaf3vM0TAU/y/vHCZcn9Q9GIh/pYH48X9ml/wAepgfK97G40kkdPeP8FjVqglCdjY3BB9jMrXLxyeoP8RioD0wxWtVG17atthD/AFf4D+b8Yn8TK2vH6fyUlX3u33nSr1MQ1SqzOSxPM7nYWnSEpW7OyMaVFwzn4GIwLYbEMrbkLVUFfTUu49jMm7S9msTgavd4inpP4WG6MOqtznrjELUPy7So9puxhxqFK1iDwO91PUT0+KZ5lnl2HvNYq/AnFajpxFLTyuHvbzsIUfArFc8TS/yvBTDZlKtHGBq6atM9HX95fMz+DeYUgShp1vJWKt7MJSc0yjEYZ7V6T0mB21CwPoeB+kLMX7PF1UL9Npn9U2vNDrNqwjEf0n3EzvG8TIHR9DVjDI0SJnBpVMixZzETBLQsDYAJ06dAYGa3/wCHmsf7RiE5GmrfUMR95kktXwz7QHB4+i97U3YUqnTS+1/oSD9ITGo/F+sAlID5tR9pm1Gjc35zT/idl47kPxPeXJ9TtbylAo095xZOzsgrSE6bW2PGI4yvaO6tO8isShJt+sVDyD08ZeOTV2jClYbKLtHS06m+2w43jcCSkHr4jaN6GYBXJJ4i05KJY+K9vKIphQG3W41AhuRXp6wrHYssjRKHMC1rbDrBoVmN7NbeJplN3IBOlTYgHcX578ZJ5d2ZWopIqsCOHCH0/gqyiuHJtubwuJawveSVLsjWC3Wsp8mX/QxhjsqxFMjUEfoFJv68IrxSKOaoJgdekEtvvt5SYoXtvIqiaurR3LarcLjh13j9Ha1jTqC39JP7SbhJfRoyQ/pmN80qWpOfK3vElxyr8xK/3gR+4jPO8cjUrK4NyOBiqLsraK/hTct6zoGXzoH2WR6pnTp09M8o6ARBnTBE3pAyNzLJ6dZStRFdTyYAj9ZLToUwGFdocsWhVxNFRZQAVHICwIt7zJsyTxkTdfixS04pWH46Iv6qxH7ETEM3Hjb6xK2XW4kVXosh0upU9GBB9jE56mfsbhcbhKBqoG1UaRDW8QugNweMqeJ+BeFJOnEVl6CyMB9zKUQMFnTVM/8AgtWoqXp4miyDf+d/JsP724mfZrkNagLsFZL2102Dpf1EVhpkXOg2nWmNQEWw2HeowSmpZ2NlVQSxPQARO00j4EqP4gSQL90bE8jcDaazUXPtTSqjLaCVie9C0w4PHUALj1lRw2Aqt8qH1bYTUe2CX035VPtIuiRwk3jTdl/Y0qKjS7OVD87geS/6wzdmqdrC5Nxck3lmrsBvykDj8+o0r6nHpzm4pAuUhoMuVWLFQNPhsOQ/N7xStQUG5tY7H7SDxna64YUkJuNJJ6SHq5jXqjdrL0G0RyQVjZZatemqOxIGgKD6EkbxswoPVAUHT3QqNYE3tYgr52P6RjkmJKrVXSjHuWa7KCWKMr+InjsDHIzEsaZstjQKmwtvqIA9OECmK4HZfiaJ1949m1kWJI21bEj0liyPHUEtw3uAQdr8d5TswpLa2lRfUxNtwbkWB6Rlh8OCDxFofbTB6kzW8LmIsLjjcgDpGWOzfUwVbJzJ2ud7AL09Zni0qoA0uw6bnaNsQK7kFnZjuL33tD7kK8Ls0DLqaVqgfUSQGtYk2N7cTx57y45bsADvMsybN61EBQqkDqP9JYML22Zdmpext+8ZZoAeCf0abRw6kXIBHoDK126wtFMNUqCklwpAOkXFxYEGMcH28pfiVx7GMO2vaejWwbrTY6iV2II2vvGlki4ugQxzUlaKPlfL/fKdOyr7Tp5r7PVSPU86Fp1FbgQfQgw09Q8k6dOnTBOnTp0xjN/jBQ2w7+dRD9QpH7GYNndO1Rp6N+K1G+DVvyVUPuGX7iee+0o8cV9lY/8AJ6U+HGI15Xg2O57hFPqo0n9pNZhXSlTeo+yopY+gF5Svgnj1fKqS6hqR6qEXFx/MYrt6MJW/iR2yqv8A2igrKlOm2llA8ThD4gx6G3AeUZk12NVw9fNKmvEMTTDXSmNkUX225nzMs1PsrRVdJQEdCPtJbsfglXDoQPmAb3EmqlGRpvs7nkUdJFLfsthv+TT/AMohf+G8MP8A0af+USy4ukRILMarfhO8V6LQ+Q1XJMOD/wCTT/yrDHLk3NNQpBtdRY3HmJC4PPiKpWp4SP1knlGaLVpKQeJZj7mAuoUR+cZo6UiKpLBW1BuJ4HjKfie1tQ7U1+pmgZrgxUThcETOcTlbU3KqNpm2RyYIp8kMa+Kr1Pnc26DaN/7IvE7ydoZST8x9opUyYcmIkqZMr7IBwFo3L2kzVyaoL2sZFYzL6q8Ub2m4isddnsYFrBdKnVqS7C5sykWHKSVDEirTv3aIQGQ6bi1gHB/6TK1g8T3dRSVBII+a+xuN5ZcHjgf7QopqCgDXBI1fMOHLYyiIvojswxIZflF/Fvvt4r/eNFB2PmNopiMcHpj+WgBJUEE6gbAkxtRq8oGLEl6j2ERwo5xticRey9Y7oEcpNodEhRMci0Z022i9MyYwdqCHcgSu4xbK/mwEsVRrKZXMc/gHm5/QRo9jodZaLAn0nQmHa1M+onRSqPQb4XFru1DD1fOmxpt+ohP4jUT58PiqfmhFVf3P7TDMi+J+ZULDv+9UfhrAP9NWzfrNH7P/ABqw72XFUnon86fzKf1HzD2M9VxPJst6do14CuFPSvTZD7+GP6OauRfSlQdadT7EfeK5bm+Fxa3o1adYdAQxHqp3EO2SUCbimqnqngPusUOjGfjf2kNR8OlLvKRp63Pi0HUdIFih5AH3lNyv4mZph7acU1RR+GsBVHufF+skvjiiUsw7pLkCkjG5vYsWuL/QH6zOTUjx/wBA/wDDWcX8SsVi6BoVlp2fSxKqQVIIPh38vOU3tCtxeMMNjLVFUcNhfnJrOF8Mnk7LY+hx2EcGjWuBdaiEHnupFr/SO89w57piR4XNgepuJFdhqljWXyVuPQkfeabl+RU8Xh27x9CpuGPANbjKLaJPsomSdt8Xh3FCnVLAbEt4l4baQR4bSf7MZviBj8OFZmL1LVQSSGpaTqZvQ2IMpK4bucRUIIN7gsQeF+K3l0yLLHVRWXiwvd97jja0DjaHg3ezY65VpB5hgukp1HNWLAG6H+ljY/TlH38QqDg5PrvIS/DvxJraZG55lpe+2/XpKHgMwr4NirAkbzTWx7Eb2P0kFmuESqCCLRKo67LH2fzinicOhHG1iOYPOQmepoYHle0iMjypsNVDUqo0E+NWvv5jzllzo06i7EXgZtU0yFQ34Q0DC4NwOvoQYsaJHIzUzktCYvAKxWCRAEaVMGjcVU+oEROTUzqIupYWJU2vJCHUTCtIq+J7JbWSqRzswvb2kO/ZnEqdtLjy2P6zQgIaaxHBMzCrl2IU+KmwPpf9ovgmYbGaMbRvXwiNxUewvM9i8KKzh+AjlGkscqTkCPSIvlP5W95JxMRuKqeAyu4xtkHqf1lnzDLKuggC58pWsww7qygqRZRyPHnMlQ66FS1qYE6JYlvCvpOi0UISk0eUzIxGINjsekd0qk9RHlskKFVkYNTZlccGQlW+hG89Hdj6uJp4ekteoatUqGYvuRflfnbzmG/DnALiMfRVvlUmoQeekXA9/wBp6HwFE3LH0HpIZJPlSLwjHjsic87CZdjazVsRRL1WCgsKlRdlFhspsNowPwfyg8KDf/NV/wDtLY9M3uDaFp1mXZxtyYfcQ839meP8KKfgjgb3FSuG24Mtrjy0zL8/oaNaHirMp/wkj7T0k2IIFwQRa/8Aszzz2uqB69drWvUdrDcC7EwSaYYRkikYDLqlep3VIXc3Nr24cd5qWS5pWpYYYGvQNOpcaX1X1+TLxB4Sl/DnD0nzWglYkIxcXB076GK78twJfsz7vFZg/dMXRFKq9x8yr8wPMCx38pSL0Sn2K5l2DVVZ2qjvLNdALi9uF5S6PaaqFCMjBV8IsNttuUl8b2reoWoI381PmqOQAbDxnfibmVfAOq0wr1UBuWIDXuTFlJx6K4op9skanaNCRxBB57R/Q7Tpzce8apSRgLFW28jCNllM8UX2nO829o7YQrpk3Q7Q0z+IR7Rx9J/xCVF8loflt6EiSeWdj6dSlUqBqo0cNDDpzBh9iZeHNv6LLSwyPuGHuIm9IElbiVHKshd9RFd6YB2vveLJkuJBJXEW9QZuaGbf4TIo6bw2ph+IiQ6YDHNsHRjyudJPpCYvK8yQXakfobg+0b2JfZxThT6JZ8Y4/Ff13iDZu3ML9BKljGxe96bD6SOfF1RxDD6GOpJkpWi+pnIHFR7mK0s8pE9DM5XHOecWXFsf/wAhaiT5zs1Smbi8MYxyQt3KaxZrXP2j6QOqKC2ggToUtMagxMKWgM0LMJIEmRuOW7byRkbim8RgZkMa+GRuKgzovadJj2indttPfLYWOm5t6yFpkgauV7X8/MSyZ3kdfEV7ovh0gXOwj7LexAUhqj3I5LsP1nSssYxVs5fTOT0isZfmj0X1UiVqAqysvle6nyN56nyXOqVbD03DAakUkHYg2FwQfOZJgMkpU/kQDztv7y0YHxIAeW0jPyL6R14/E18mX1sVTG+sD6iRmY9pqdNb6TU3AtTsTvz3ldamOkIaF5N55fRePjQ+2RfbXtLXfSmDL0hv3hYC5HJQN5QsTRKqQxJY3JJ4knjNBx6oqksQoHM7CUjMsZSqse7YMBsSOF4ccpSYuZY4xpFUyrEd3jKDnYLWpk34WDC95pfbLtDhMO1R8PpatUBGmkRpG1tZI4XmVZhhSS5HBRc+hNoxo3Ow29J3R6PKn2OMTiyXLNuSbm2wjapUJjmrQCqBa7HeO8FkNaqmtQAvmQNo3QEm+iOw2KdDdWIPlLhkOdd74HNm5cryn4nDFG0kgnyNx7xKm5BBBsRJzgpFMeR42apYSRyvMHRWVflbiJTcpzzXYOQLD6mTlCgah8LaQetxac3rp7Z2/wBH3FE8hHAThIx8FUpsQrBv6lJ0/qI+oBreKxPlwhaSKQm5docCPsJmjptfUv5TuPpI8Q2qI1Y7JdhRq/0N0PA/WRmLwSg2IVvoD7xLVFaXHxcIjTS+JoxjfyGWIyai3zUkP0EJh8goIdS0wDHWbZtSogFjpA2A5mNsF2hw9UeBzsbNqFtybD6GVipVsSfG6Q+4Quuc7RKMIGZ4W8BjIjNM9Wlso1N+g9YyVk5yUSYvG9fHU0+Z1HqZSMbnFape7EDoNpFt5n3lFEg8t9F+fPaH/MH0vEHzmgfxf9LSmJUEUFXzgpA5stP8Von8VvUEfadKwK3nOi+tB5s1BaAgVqqIupmA6Dix+nSOgsge0FHxKeRFpy40nLZ1524xtBv44L/Kbdf+0sGWYtQLg3DcJT8NQ1sFFhqNrnhJnLcAKesHEogAJC2LXI5DpK5MSrRHF5LTp7LepB4Sp9qO3FHDM1IKz1RyGygkc2kXWzCs4IVqx8kBX2MoPaJGVwrh1qW8Wvdibk3v6Wmw4k3sObyJV8UI5zndfEOTUcm/BRwHkBJLs9gatO5qIyowuCefpInJsrq16gWmLnjc8AOpM0TG5ZVSkhq1jUKeEACyKD+pnROcY6RHHinP5Moucp4rDnGWEYU28Q36GSmcgBweI/SMcViO9VRcBl2JPEjlvHg9E8ipjinTNVm08h/lvF8JgmJWiTsb2uTpJPUc4PZikRUKncMLBh8txva/WSmJwhvqX5lIPtGltaFjqSsQHYo73qAHoBGtPsZV/E6D0uZeqDh1B6gQzLOB5pI9VeNjauiHyrKFooF2Y82tYmTGGTeBpjiiIibfZXikqFSJ1pxggRwAQIpohtMwKCoINQ7RfDaeYJ9IpWqJYgLYxkiTnTozrOsrqPUFUbsDfxbg2NwLcvSRRo1xUZ6Y7kMTqVTZBfiADymhDLmq1NFPSCFLPqbT7Ag3jPIMratrLL8rWF7EHy2lE5Uc8mmxXJmPcpqNzaPS8mGpUVTSyG4FtS/6SNxODuC1M6gOI4MPpA0UT0ROa4rShI6GUuniB4tW9+cs2dUy1NvSUVXIOkykKOfKmx5WIAkfXxQHDeEzDEHZeUYmUOdjr+2HpDDHm3ARlOhoFse/289BOjKdNRrPRowwkdnuB1UiRuRuLcTJkKYPdzz1rZ68kpKmZoT9DLD2VyotqqOLLwW/M8yJZTgqZN9Ck9bCOVpE+keU+Sojjw8JXYguFUcxGWNyijUYO9NHYbAsLmS39ngjDCS4fh0ua+yJXBqo8Kqv90AftIvPaH8lrA9ZazhljLNsKDRqAfkP6CHg07M8iapGJ5zTjrsl2VXE3qMx0K2nSvEm1+PIbxHHVtam4sQf0lr+FDfy669HB91t9p1O1HRxY0pT2TtPKkp0wiqFUcBbn19ZA4qgVe/I7fUSx5zigu2oe4kUf5lNwDcr4xby4iHx7Vph8ytUEy8aQV5XuPrHNRow76yahy3kK/aAsGIUADhc/NJ5cLctD+P5EVD5FjapFKNSQWX5n3q3tY8xJOi5AkVGmdSkpK0SavFVEYUa0dCtCYc3hXeEveK4UDWLwoEnoXwzaFtEMV1EWxCFSeYibUlqAqXCX6mw95WKOVsaYR7tqKi/P7SU7OVArVAE4G5AIFvPzgUcmdVYjSwCavCytsOexg4NAMSxBBGgX4cxKURbHtfF0Tt3bDzveMq+GRfErbXAHqeUlcQiMNwL9RGFHAirZCbC9/bpAwWV7MMPdmXzIlKzrJDckcZomcYcU6pUdAZGYiiHEmXStbMwqYbkeIjZsE29hf0l+x2Tg8Rv1EhK+W1E4Xt5cY8cv6SnhX0VNhCyyrg6TG1S6+YF7fSHHZUOL0q1M/0s3dt7PYfrKKaZzvG0VedJnE9m66cVP03HuCRAjWLxZ6O7kQhwkdJaKicySPQ5NEf3dodRKX2s7WVkxD0aNlCWDORc3Kgnj0vKpmHaLE1BpFVig+Yiy/TwwrFYks6WjXalZV3ZgPUgSLxPaPDoLmqlv6Tq/aZOzM42ZtI4gm5PvA7wMASAtvlHXpKrHRF5maLi+3GHUAjWxPAAW/eROY9u+CJS8TDgzcPUiU5ayjxVPm4Cwvb6dYlUBW193bhblC4IX3SE8ypMzHcDbYAcukY5LiXRnAdlXiQptqtwBtJasCF6m1ryDwaXq2JsN7+nSAL6slXrlr1mN/yqTxPX0EsXYmpuwY7t4tPMBtv9+srOIIY3tYIbeR6CO+zmPtiA7czo8j5x1pk+yy0k0uyHqR9JUM2w380r8qrvfy5maXi8hq1GFVVtdQTKZ2ywjBQ4XnpPnHYq1oicsrkPe4K/LcfpLXQqi1pRQx8KDiDe3nLHl2M1Ab+U5c0d2d3iz1xZLXN47wr7xkDFkcCc52Mlw4gM/SMqDxyIyFeyZddt4wq4G5uP9RFMJi77NvFNFjdWKnylInJJNMjnwLodSsLW30sAfaMMGHB2uN5Yatepb5lba3iUX97RmNQ5LHdiWhfDF7i7W+skqdccpD2cmPhZFNzc2itmS5OiHxmINSoWPp7QVFoalRgukmdCVBCLxB8GDHSJDzAZEYjK1PECR9Xs8ORIlntE2UGY1WU2rlFReB+06WtqIM6G2CkX9KsWWtE1pxPE+FWPRSfYXhQHRjWe4g1cTWJPhNRyx6C9gPWwjQ07DUhtRHuT0hO+DMwfZSSSfU8vPeDUJuDf+SBtbn5es6l0cDe2dqU2fcKPw8NR5fSJp4yHfw7+Ecj0v5QtVtdn30jgB5cAPKcx72zMNNuHINb7RhQ6OAb1eN/CPvOdygJtdmNh5X5RKnVHzVeR8I6efpFKjFSKh3DE6AeFhxb1mZhR8SqKFY7m/v0kGUJqixtc2vJahTSoGDDzB5iQ7t4xbkbSdbLJ3ElMdcnuxwA4/uTAwi+LkaaeO/puB7zqx0gJxZuPqeAi5ommqrTINvn53Y8oRUbVg+1VI4AFCGdl02vZkPmJmvaDMS4a7C5+W/C8hKjgeCmxUgm4HAkm5jbEVFdu6III2U8r8yYbN0JJVCU2aoLO90UjkObRxkvhKqTe+4jXEAu6pYFALA+Q4kmc7XfVTOw5dAIslaDCTjKy5ILwyrI/L62oA9ZJAzkaPUUrQ4pRwI2pxwg3gMmKKhMcUnYefrCUxFGhsNJhqtW/K31vE6dcj/YnMICibkxHjj+CpxRtt/v2iW/OH2EKDczXYKSD2ghLwUWHhAE7uEKRa8TczAG1SJxwVhNEIBICdFQsGYBdzW85E9oMYRh6p/8Abb9oqawtK72ork0KgHMfcTJgkqRn1NFcaW8KC3i5+g9YmxIJD7UV5fZfODUprWsq3TSd78COZ9YDWa9MC1NeLflJ+87EecIsAxLg/wAodOPks7vlqHhZQPe3ACGKvr0oLUwv0t19TAOEDEBTpUfN1Ucz6wgCo/eHxiyjb/sIrTsd3F1UHgfmJO1ugEDWtQ6ALW2B5AefnEGQ69NrKBv0sOd5jD/A0wblNgeXmOMgMwoFH+t/1kvhrknQNrHSBwBG9j6yLzbEh7Nw5W6HnFfZWP8AyP8ADVCoNR997KfPrBo2ANVdyeAPXqREsJiGcBLXS1yOluJjhqa610Hw8PQAbmACYC1CVLGyuQQvL1IidLE6ad6nzG6L1AI3N53eCs+ldrbD05mdikLVO70eDgDztzMwGxKiTTQsBqubActPOLdwvd6lsrvuoPQcbQHDNVHdEaBZbeQ6xxX0VX0gkFfCOhtzENCimS1mXwttzEsNNpV8xxRWqAOCWAPX80smEqhgDIZI0duHI2qH9Ex2jRnTaLo8hR02PEaKXjam0XhGTBMFRaBAtvAawWhkWdaHEIAVMFmhGMTJhEFbwjQAYImMBaCBD3hC0wrYQmdCMYMIt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47" name="AutoShape 7" descr="data:image/jpeg;base64,/9j/4AAQSkZJRgABAQAAAQABAAD/2wCEAAkGBxMTEhUUExQWFBQXFRUUFxYUFxUUFBUXGBQWFxQUFBUYHCggGBolHBQUITEhJSkrLi4uFx8zODMsNygtLiwBCgoKDg0OGhAQGiwkHCQsLCwsLCwsLCwsLCwsLCwsLCwsLCwsLCwsLCwsLCwsLCwsLCwsLCwsLCwsLCssLCs3LP/AABEIAMABBwMBIgACEQEDEQH/xAAcAAAABwEBAAAAAAAAAAAAAAABAgMEBQYHAAj/xABBEAACAQIEAwYEBAMGBAcAAAABAgADEQQFEiExQVEGEyJhcZEHMoHBQlKhsRUjYhRygpLR8BZTouEIM0Njk9Lx/8QAGQEAAwEBAQAAAAAAAAAAAAAAAQIDAAQF/8QAIxEAAgICAgIDAQEBAAAAAAAAAAECEQMhEjEEEyJBURRhMv/aAAwDAQACEQMRAD8Aw4QbwJ0JhRGioMbiKXjIAuDJrsi1sR6qf0IMgVMkez9a2Ip+tvcTPoMey09u03U9RKRW4TQO1y6qSHpeUF0vJR7LTG14YQGG8URZYiFtCMYq8QcxWYLOBgQRAjCtCqUYMOKkMPUEH7T1L2Rxa1UWovB6Qb3AM8rTevgXmXeYYoTvSLL/AITuv7zMw97c19OIojk6sB5OpuPcXg0sTqQG/GM/iPiqbd2AR+KzbgqQQQwNpSaGfVACjOBY2DKOIPGL7KG4NmgYOoXZm/DwH0i71lFySNuNzKB/G7ABTUa2wsdIjRsyqHggHmxJMV50h/Qy81c3pjnf03jCtnAvsjfWwlQ76qeLW9BaFdCd2Zj6kxJeQFYP0t9TtOFG+hfrqPsIhlvbAU2fe5K2XSt+d/vKwKCg7CHy9B33oDJvOxlgiT1btBqLEkm/5k2t0h0z7V4XrEoOCkFQD523aNbcINCmPFsOMVZpB9MCzZZ2rpoLaqbHqXKj2Ikl/wAYIRsEJ8qgt9DKWKKEbqPaINhqZPygRl5MhXggaCnahTwTf++v733j5O0KkbIxPQaf3vM0TAU/y/vHCZcn9Q9GIh/pYH48X9ml/wAepgfK97G40kkdPeP8FjVqglCdjY3BB9jMrXLxyeoP8RioD0wxWtVG17atthD/AFf4D+b8Yn8TK2vH6fyUlX3u33nSr1MQ1SqzOSxPM7nYWnSEpW7OyMaVFwzn4GIwLYbEMrbkLVUFfTUu49jMm7S9msTgavd4inpP4WG6MOqtznrjELUPy7So9puxhxqFK1iDwO91PUT0+KZ5lnl2HvNYq/AnFajpxFLTyuHvbzsIUfArFc8TS/yvBTDZlKtHGBq6atM9HX95fMz+DeYUgShp1vJWKt7MJSc0yjEYZ7V6T0mB21CwPoeB+kLMX7PF1UL9Npn9U2vNDrNqwjEf0n3EzvG8TIHR9DVjDI0SJnBpVMixZzETBLQsDYAJ06dAYGa3/wCHmsf7RiE5GmrfUMR95kktXwz7QHB4+i97U3YUqnTS+1/oSD9ITGo/F+sAlID5tR9pm1Gjc35zT/idl47kPxPeXJ9TtbylAo095xZOzsgrSE6bW2PGI4yvaO6tO8isShJt+sVDyD08ZeOTV2jClYbKLtHS06m+2w43jcCSkHr4jaN6GYBXJJ4i05KJY+K9vKIphQG3W41AhuRXp6wrHYssjRKHMC1rbDrBoVmN7NbeJplN3IBOlTYgHcX578ZJ5d2ZWopIqsCOHCH0/gqyiuHJtubwuJawveSVLsjWC3Wsp8mX/QxhjsqxFMjUEfoFJv68IrxSKOaoJgdekEtvvt5SYoXtvIqiaurR3LarcLjh13j9Ha1jTqC39JP7SbhJfRoyQ/pmN80qWpOfK3vElxyr8xK/3gR+4jPO8cjUrK4NyOBiqLsraK/hTct6zoGXzoH2WR6pnTp09M8o6ARBnTBE3pAyNzLJ6dZStRFdTyYAj9ZLToUwGFdocsWhVxNFRZQAVHICwIt7zJsyTxkTdfixS04pWH46Iv6qxH7ETEM3Hjb6xK2XW4kVXosh0upU9GBB9jE56mfsbhcbhKBqoG1UaRDW8QugNweMqeJ+BeFJOnEVl6CyMB9zKUQMFnTVM/8AgtWoqXp4miyDf+d/JsP724mfZrkNagLsFZL2102Dpf1EVhpkXOg2nWmNQEWw2HeowSmpZ2NlVQSxPQARO00j4EqP4gSQL90bE8jcDaazUXPtTSqjLaCVie9C0w4PHUALj1lRw2Aqt8qH1bYTUe2CX035VPtIuiRwk3jTdl/Y0qKjS7OVD87geS/6wzdmqdrC5Nxck3lmrsBvykDj8+o0r6nHpzm4pAuUhoMuVWLFQNPhsOQ/N7xStQUG5tY7H7SDxna64YUkJuNJJ6SHq5jXqjdrL0G0RyQVjZZatemqOxIGgKD6EkbxswoPVAUHT3QqNYE3tYgr52P6RjkmJKrVXSjHuWa7KCWKMr+InjsDHIzEsaZstjQKmwtvqIA9OECmK4HZfiaJ1949m1kWJI21bEj0liyPHUEtw3uAQdr8d5TswpLa2lRfUxNtwbkWB6Rlh8OCDxFofbTB6kzW8LmIsLjjcgDpGWOzfUwVbJzJ2ud7AL09Zni0qoA0uw6bnaNsQK7kFnZjuL33tD7kK8Ls0DLqaVqgfUSQGtYk2N7cTx57y45bsADvMsybN61EBQqkDqP9JYML22Zdmpext+8ZZoAeCf0abRw6kXIBHoDK126wtFMNUqCklwpAOkXFxYEGMcH28pfiVx7GMO2vaejWwbrTY6iV2II2vvGlki4ugQxzUlaKPlfL/fKdOyr7Tp5r7PVSPU86Fp1FbgQfQgw09Q8k6dOnTBOnTp0xjN/jBQ2w7+dRD9QpH7GYNndO1Rp6N+K1G+DVvyVUPuGX7iee+0o8cV9lY/8AJ6U+HGI15Xg2O57hFPqo0n9pNZhXSlTeo+yopY+gF5Svgnj1fKqS6hqR6qEXFx/MYrt6MJW/iR2yqv8A2igrKlOm2llA8ThD4gx6G3AeUZk12NVw9fNKmvEMTTDXSmNkUX225nzMs1PsrRVdJQEdCPtJbsfglXDoQPmAb3EmqlGRpvs7nkUdJFLfsthv+TT/AMohf+G8MP8A0af+USy4ukRILMarfhO8V6LQ+Q1XJMOD/wCTT/yrDHLk3NNQpBtdRY3HmJC4PPiKpWp4SP1knlGaLVpKQeJZj7mAuoUR+cZo6UiKpLBW1BuJ4HjKfie1tQ7U1+pmgZrgxUThcETOcTlbU3KqNpm2RyYIp8kMa+Kr1Pnc26DaN/7IvE7ydoZST8x9opUyYcmIkqZMr7IBwFo3L2kzVyaoL2sZFYzL6q8Ub2m4isddnsYFrBdKnVqS7C5sykWHKSVDEirTv3aIQGQ6bi1gHB/6TK1g8T3dRSVBII+a+xuN5ZcHjgf7QopqCgDXBI1fMOHLYyiIvojswxIZflF/Fvvt4r/eNFB2PmNopiMcHpj+WgBJUEE6gbAkxtRq8oGLEl6j2ERwo5xticRey9Y7oEcpNodEhRMci0Z022i9MyYwdqCHcgSu4xbK/mwEsVRrKZXMc/gHm5/QRo9jodZaLAn0nQmHa1M+onRSqPQb4XFru1DD1fOmxpt+ohP4jUT58PiqfmhFVf3P7TDMi+J+ZULDv+9UfhrAP9NWzfrNH7P/ABqw72XFUnon86fzKf1HzD2M9VxPJst6do14CuFPSvTZD7+GP6OauRfSlQdadT7EfeK5bm+Fxa3o1adYdAQxHqp3EO2SUCbimqnqngPusUOjGfjf2kNR8OlLvKRp63Pi0HUdIFih5AH3lNyv4mZph7acU1RR+GsBVHufF+skvjiiUsw7pLkCkjG5vYsWuL/QH6zOTUjx/wBA/wDDWcX8SsVi6BoVlp2fSxKqQVIIPh38vOU3tCtxeMMNjLVFUcNhfnJrOF8Mnk7LY+hx2EcGjWuBdaiEHnupFr/SO89w57piR4XNgepuJFdhqljWXyVuPQkfeabl+RU8Xh27x9CpuGPANbjKLaJPsomSdt8Xh3FCnVLAbEt4l4baQR4bSf7MZviBj8OFZmL1LVQSSGpaTqZvQ2IMpK4bucRUIIN7gsQeF+K3l0yLLHVRWXiwvd97jja0DjaHg3ezY65VpB5hgukp1HNWLAG6H+ljY/TlH38QqDg5PrvIS/DvxJraZG55lpe+2/XpKHgMwr4NirAkbzTWx7Eb2P0kFmuESqCCLRKo67LH2fzinicOhHG1iOYPOQmepoYHle0iMjypsNVDUqo0E+NWvv5jzllzo06i7EXgZtU0yFQ34Q0DC4NwOvoQYsaJHIzUzktCYvAKxWCRAEaVMGjcVU+oEROTUzqIupYWJU2vJCHUTCtIq+J7JbWSqRzswvb2kO/ZnEqdtLjy2P6zQgIaaxHBMzCrl2IU+KmwPpf9ovgmYbGaMbRvXwiNxUewvM9i8KKzh+AjlGkscqTkCPSIvlP5W95JxMRuKqeAyu4xtkHqf1lnzDLKuggC58pWsww7qygqRZRyPHnMlQ66FS1qYE6JYlvCvpOi0UISk0eUzIxGINjsekd0qk9RHlskKFVkYNTZlccGQlW+hG89Hdj6uJp4ekteoatUqGYvuRflfnbzmG/DnALiMfRVvlUmoQeekXA9/wBp6HwFE3LH0HpIZJPlSLwjHjsic87CZdjazVsRRL1WCgsKlRdlFhspsNowPwfyg8KDf/NV/wDtLY9M3uDaFp1mXZxtyYfcQ839meP8KKfgjgb3FSuG24Mtrjy0zL8/oaNaHirMp/wkj7T0k2IIFwQRa/8Aszzz2uqB69drWvUdrDcC7EwSaYYRkikYDLqlep3VIXc3Nr24cd5qWS5pWpYYYGvQNOpcaX1X1+TLxB4Sl/DnD0nzWglYkIxcXB076GK78twJfsz7vFZg/dMXRFKq9x8yr8wPMCx38pSL0Sn2K5l2DVVZ2qjvLNdALi9uF5S6PaaqFCMjBV8IsNttuUl8b2reoWoI381PmqOQAbDxnfibmVfAOq0wr1UBuWIDXuTFlJx6K4op9skanaNCRxBB57R/Q7Tpzce8apSRgLFW28jCNllM8UX2nO829o7YQrpk3Q7Q0z+IR7Rx9J/xCVF8loflt6EiSeWdj6dSlUqBqo0cNDDpzBh9iZeHNv6LLSwyPuGHuIm9IElbiVHKshd9RFd6YB2vveLJkuJBJXEW9QZuaGbf4TIo6bw2ph+IiQ6YDHNsHRjyudJPpCYvK8yQXakfobg+0b2JfZxThT6JZ8Y4/Ff13iDZu3ML9BKljGxe96bD6SOfF1RxDD6GOpJkpWi+pnIHFR7mK0s8pE9DM5XHOecWXFsf/wAhaiT5zs1Smbi8MYxyQt3KaxZrXP2j6QOqKC2ggToUtMagxMKWgM0LMJIEmRuOW7byRkbim8RgZkMa+GRuKgzovadJj2indttPfLYWOm5t6yFpkgauV7X8/MSyZ3kdfEV7ovh0gXOwj7LexAUhqj3I5LsP1nSssYxVs5fTOT0isZfmj0X1UiVqAqysvle6nyN56nyXOqVbD03DAakUkHYg2FwQfOZJgMkpU/kQDztv7y0YHxIAeW0jPyL6R14/E18mX1sVTG+sD6iRmY9pqdNb6TU3AtTsTvz3ldamOkIaF5N55fRePjQ+2RfbXtLXfSmDL0hv3hYC5HJQN5QsTRKqQxJY3JJ4knjNBx6oqksQoHM7CUjMsZSqse7YMBsSOF4ccpSYuZY4xpFUyrEd3jKDnYLWpk34WDC95pfbLtDhMO1R8PpatUBGmkRpG1tZI4XmVZhhSS5HBRc+hNoxo3Ow29J3R6PKn2OMTiyXLNuSbm2wjapUJjmrQCqBa7HeO8FkNaqmtQAvmQNo3QEm+iOw2KdDdWIPlLhkOdd74HNm5cryn4nDFG0kgnyNx7xKm5BBBsRJzgpFMeR42apYSRyvMHRWVflbiJTcpzzXYOQLD6mTlCgah8LaQetxac3rp7Z2/wBH3FE8hHAThIx8FUpsQrBv6lJ0/qI+oBreKxPlwhaSKQm5docCPsJmjptfUv5TuPpI8Q2qI1Y7JdhRq/0N0PA/WRmLwSg2IVvoD7xLVFaXHxcIjTS+JoxjfyGWIyai3zUkP0EJh8goIdS0wDHWbZtSogFjpA2A5mNsF2hw9UeBzsbNqFtybD6GVipVsSfG6Q+4Quuc7RKMIGZ4W8BjIjNM9Wlso1N+g9YyVk5yUSYvG9fHU0+Z1HqZSMbnFape7EDoNpFt5n3lFEg8t9F+fPaH/MH0vEHzmgfxf9LSmJUEUFXzgpA5stP8Von8VvUEfadKwK3nOi+tB5s1BaAgVqqIupmA6Dix+nSOgsge0FHxKeRFpy40nLZ1524xtBv44L/Kbdf+0sGWYtQLg3DcJT8NQ1sFFhqNrnhJnLcAKesHEogAJC2LXI5DpK5MSrRHF5LTp7LepB4Sp9qO3FHDM1IKz1RyGygkc2kXWzCs4IVqx8kBX2MoPaJGVwrh1qW8Wvdibk3v6Wmw4k3sObyJV8UI5zndfEOTUcm/BRwHkBJLs9gatO5qIyowuCefpInJsrq16gWmLnjc8AOpM0TG5ZVSkhq1jUKeEACyKD+pnROcY6RHHinP5Moucp4rDnGWEYU28Q36GSmcgBweI/SMcViO9VRcBl2JPEjlvHg9E8ipjinTNVm08h/lvF8JgmJWiTsb2uTpJPUc4PZikRUKncMLBh8txva/WSmJwhvqX5lIPtGltaFjqSsQHYo73qAHoBGtPsZV/E6D0uZeqDh1B6gQzLOB5pI9VeNjauiHyrKFooF2Y82tYmTGGTeBpjiiIibfZXikqFSJ1pxggRwAQIpohtMwKCoINQ7RfDaeYJ9IpWqJYgLYxkiTnTozrOsrqPUFUbsDfxbg2NwLcvSRRo1xUZ6Y7kMTqVTZBfiADymhDLmq1NFPSCFLPqbT7Ag3jPIMratrLL8rWF7EHy2lE5Uc8mmxXJmPcpqNzaPS8mGpUVTSyG4FtS/6SNxODuC1M6gOI4MPpA0UT0ROa4rShI6GUuniB4tW9+cs2dUy1NvSUVXIOkykKOfKmx5WIAkfXxQHDeEzDEHZeUYmUOdjr+2HpDDHm3ARlOhoFse/289BOjKdNRrPRowwkdnuB1UiRuRuLcTJkKYPdzz1rZ68kpKmZoT9DLD2VyotqqOLLwW/M8yJZTgqZN9Ck9bCOVpE+keU+Sojjw8JXYguFUcxGWNyijUYO9NHYbAsLmS39ngjDCS4fh0ua+yJXBqo8Kqv90AftIvPaH8lrA9ZazhljLNsKDRqAfkP6CHg07M8iapGJ5zTjrsl2VXE3qMx0K2nSvEm1+PIbxHHVtam4sQf0lr+FDfy669HB91t9p1O1HRxY0pT2TtPKkp0wiqFUcBbn19ZA4qgVe/I7fUSx5zigu2oe4kUf5lNwDcr4xby4iHx7Vph8ytUEy8aQV5XuPrHNRow76yahy3kK/aAsGIUADhc/NJ5cLctD+P5EVD5FjapFKNSQWX5n3q3tY8xJOi5AkVGmdSkpK0SavFVEYUa0dCtCYc3hXeEveK4UDWLwoEnoXwzaFtEMV1EWxCFSeYibUlqAqXCX6mw95WKOVsaYR7tqKi/P7SU7OVArVAE4G5AIFvPzgUcmdVYjSwCavCytsOexg4NAMSxBBGgX4cxKURbHtfF0Tt3bDzveMq+GRfErbXAHqeUlcQiMNwL9RGFHAirZCbC9/bpAwWV7MMPdmXzIlKzrJDckcZomcYcU6pUdAZGYiiHEmXStbMwqYbkeIjZsE29hf0l+x2Tg8Rv1EhK+W1E4Xt5cY8cv6SnhX0VNhCyyrg6TG1S6+YF7fSHHZUOL0q1M/0s3dt7PYfrKKaZzvG0VedJnE9m66cVP03HuCRAjWLxZ6O7kQhwkdJaKicySPQ5NEf3dodRKX2s7WVkxD0aNlCWDORc3Kgnj0vKpmHaLE1BpFVig+Yiy/TwwrFYks6WjXalZV3ZgPUgSLxPaPDoLmqlv6Tq/aZOzM42ZtI4gm5PvA7wMASAtvlHXpKrHRF5maLi+3GHUAjWxPAAW/eROY9u+CJS8TDgzcPUiU5ayjxVPm4Cwvb6dYlUBW193bhblC4IX3SE8ypMzHcDbYAcukY5LiXRnAdlXiQptqtwBtJasCF6m1ryDwaXq2JsN7+nSAL6slXrlr1mN/yqTxPX0EsXYmpuwY7t4tPMBtv9+srOIIY3tYIbeR6CO+zmPtiA7czo8j5x1pk+yy0k0uyHqR9JUM2w380r8qrvfy5maXi8hq1GFVVtdQTKZ2ywjBQ4XnpPnHYq1oicsrkPe4K/LcfpLXQqi1pRQx8KDiDe3nLHl2M1Ab+U5c0d2d3iz1xZLXN47wr7xkDFkcCc52Mlw4gM/SMqDxyIyFeyZddt4wq4G5uP9RFMJi77NvFNFjdWKnylInJJNMjnwLodSsLW30sAfaMMGHB2uN5Yatepb5lba3iUX97RmNQ5LHdiWhfDF7i7W+skqdccpD2cmPhZFNzc2itmS5OiHxmINSoWPp7QVFoalRgukmdCVBCLxB8GDHSJDzAZEYjK1PECR9Xs8ORIlntE2UGY1WU2rlFReB+06WtqIM6G2CkX9KsWWtE1pxPE+FWPRSfYXhQHRjWe4g1cTWJPhNRyx6C9gPWwjQ07DUhtRHuT0hO+DMwfZSSSfU8vPeDUJuDf+SBtbn5es6l0cDe2dqU2fcKPw8NR5fSJp4yHfw7+Ecj0v5QtVtdn30jgB5cAPKcx72zMNNuHINb7RhQ6OAb1eN/CPvOdygJtdmNh5X5RKnVHzVeR8I6efpFKjFSKh3DE6AeFhxb1mZhR8SqKFY7m/v0kGUJqixtc2vJahTSoGDDzB5iQ7t4xbkbSdbLJ3ElMdcnuxwA4/uTAwi+LkaaeO/puB7zqx0gJxZuPqeAi5ommqrTINvn53Y8oRUbVg+1VI4AFCGdl02vZkPmJmvaDMS4a7C5+W/C8hKjgeCmxUgm4HAkm5jbEVFdu6III2U8r8yYbN0JJVCU2aoLO90UjkObRxkvhKqTe+4jXEAu6pYFALA+Q4kmc7XfVTOw5dAIslaDCTjKy5ILwyrI/L62oA9ZJAzkaPUUrQ4pRwI2pxwg3gMmKKhMcUnYefrCUxFGhsNJhqtW/K31vE6dcj/YnMICibkxHjj+CpxRtt/v2iW/OH2EKDczXYKSD2ghLwUWHhAE7uEKRa8TczAG1SJxwVhNEIBICdFQsGYBdzW85E9oMYRh6p/8Abb9oqawtK72ork0KgHMfcTJgkqRn1NFcaW8KC3i5+g9YmxIJD7UV5fZfODUprWsq3TSd78COZ9YDWa9MC1NeLflJ+87EecIsAxLg/wAodOPks7vlqHhZQPe3ACGKvr0oLUwv0t19TAOEDEBTpUfN1Ucz6wgCo/eHxiyjb/sIrTsd3F1UHgfmJO1ugEDWtQ6ALW2B5AefnEGQ69NrKBv0sOd5jD/A0wblNgeXmOMgMwoFH+t/1kvhrknQNrHSBwBG9j6yLzbEh7Nw5W6HnFfZWP8AyP8ADVCoNR997KfPrBo2ANVdyeAPXqREsJiGcBLXS1yOluJjhqa610Hw8PQAbmACYC1CVLGyuQQvL1IidLE6ad6nzG6L1AI3N53eCs+ldrbD05mdikLVO70eDgDztzMwGxKiTTQsBqubActPOLdwvd6lsrvuoPQcbQHDNVHdEaBZbeQ6xxX0VX0gkFfCOhtzENCimS1mXwttzEsNNpV8xxRWqAOCWAPX80smEqhgDIZI0duHI2qH9Ex2jRnTaLo8hR02PEaKXjam0XhGTBMFRaBAtvAawWhkWdaHEIAVMFmhGMTJhEFbwjQAYImMBaCBD3hC0wrYQmdCMYMIt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1785918" y="214290"/>
          <a:ext cx="7072362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E:\ЛЕНА\учитель года\15724216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5500702"/>
            <a:ext cx="2633670" cy="8334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2143116"/>
            <a:ext cx="82525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Спасибо за внимание!</a:t>
            </a: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Будьте все счастливы!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95">
  <a:themeElements>
    <a:clrScheme name="powerpoint-template-24 16">
      <a:dk1>
        <a:srgbClr val="4D4D4D"/>
      </a:dk1>
      <a:lt1>
        <a:srgbClr val="FFFFFF"/>
      </a:lt1>
      <a:dk2>
        <a:srgbClr val="4D4D4D"/>
      </a:dk2>
      <a:lt2>
        <a:srgbClr val="800609"/>
      </a:lt2>
      <a:accent1>
        <a:srgbClr val="96261A"/>
      </a:accent1>
      <a:accent2>
        <a:srgbClr val="B02E1E"/>
      </a:accent2>
      <a:accent3>
        <a:srgbClr val="FFFFFF"/>
      </a:accent3>
      <a:accent4>
        <a:srgbClr val="404040"/>
      </a:accent4>
      <a:accent5>
        <a:srgbClr val="C9ACAB"/>
      </a:accent5>
      <a:accent6>
        <a:srgbClr val="9F291A"/>
      </a:accent6>
      <a:hlink>
        <a:srgbClr val="B52B1A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F2A016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DB9113"/>
        </a:accent6>
        <a:hlink>
          <a:srgbClr val="F7C9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CE5C16"/>
        </a:lt2>
        <a:accent1>
          <a:srgbClr val="E3852B"/>
        </a:accent1>
        <a:accent2>
          <a:srgbClr val="E79235"/>
        </a:accent2>
        <a:accent3>
          <a:srgbClr val="FFFFFF"/>
        </a:accent3>
        <a:accent4>
          <a:srgbClr val="404040"/>
        </a:accent4>
        <a:accent5>
          <a:srgbClr val="EFC2AC"/>
        </a:accent5>
        <a:accent6>
          <a:srgbClr val="D1842F"/>
        </a:accent6>
        <a:hlink>
          <a:srgbClr val="F09E3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D5D16"/>
        </a:lt2>
        <a:accent1>
          <a:srgbClr val="ED5B10"/>
        </a:accent1>
        <a:accent2>
          <a:srgbClr val="F5A526"/>
        </a:accent2>
        <a:accent3>
          <a:srgbClr val="FFFFFF"/>
        </a:accent3>
        <a:accent4>
          <a:srgbClr val="404040"/>
        </a:accent4>
        <a:accent5>
          <a:srgbClr val="F4B5AA"/>
        </a:accent5>
        <a:accent6>
          <a:srgbClr val="DE9521"/>
        </a:accent6>
        <a:hlink>
          <a:srgbClr val="FABD4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FE3902"/>
        </a:lt2>
        <a:accent1>
          <a:srgbClr val="FF6B03"/>
        </a:accent1>
        <a:accent2>
          <a:srgbClr val="FF8308"/>
        </a:accent2>
        <a:accent3>
          <a:srgbClr val="FFFFFF"/>
        </a:accent3>
        <a:accent4>
          <a:srgbClr val="404040"/>
        </a:accent4>
        <a:accent5>
          <a:srgbClr val="FFBAAA"/>
        </a:accent5>
        <a:accent6>
          <a:srgbClr val="E77606"/>
        </a:accent6>
        <a:hlink>
          <a:srgbClr val="FFA90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BF1D18"/>
        </a:lt2>
        <a:accent1>
          <a:srgbClr val="CF0E09"/>
        </a:accent1>
        <a:accent2>
          <a:srgbClr val="E92147"/>
        </a:accent2>
        <a:accent3>
          <a:srgbClr val="FFFFFF"/>
        </a:accent3>
        <a:accent4>
          <a:srgbClr val="404040"/>
        </a:accent4>
        <a:accent5>
          <a:srgbClr val="E4AAAA"/>
        </a:accent5>
        <a:accent6>
          <a:srgbClr val="D31D3F"/>
        </a:accent6>
        <a:hlink>
          <a:srgbClr val="F4842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C7271E"/>
        </a:lt2>
        <a:accent1>
          <a:srgbClr val="CF0E09"/>
        </a:accent1>
        <a:accent2>
          <a:srgbClr val="E92147"/>
        </a:accent2>
        <a:accent3>
          <a:srgbClr val="FFFFFF"/>
        </a:accent3>
        <a:accent4>
          <a:srgbClr val="404040"/>
        </a:accent4>
        <a:accent5>
          <a:srgbClr val="E4AAAA"/>
        </a:accent5>
        <a:accent6>
          <a:srgbClr val="D31D3F"/>
        </a:accent6>
        <a:hlink>
          <a:srgbClr val="F4842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C1006"/>
        </a:lt2>
        <a:accent1>
          <a:srgbClr val="FF5000"/>
        </a:accent1>
        <a:accent2>
          <a:srgbClr val="FF725E"/>
        </a:accent2>
        <a:accent3>
          <a:srgbClr val="FFFFFF"/>
        </a:accent3>
        <a:accent4>
          <a:srgbClr val="404040"/>
        </a:accent4>
        <a:accent5>
          <a:srgbClr val="FFB3AA"/>
        </a:accent5>
        <a:accent6>
          <a:srgbClr val="E76754"/>
        </a:accent6>
        <a:hlink>
          <a:srgbClr val="FF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620000"/>
        </a:lt2>
        <a:accent1>
          <a:srgbClr val="9F0000"/>
        </a:accent1>
        <a:accent2>
          <a:srgbClr val="CE0000"/>
        </a:accent2>
        <a:accent3>
          <a:srgbClr val="FFFFFF"/>
        </a:accent3>
        <a:accent4>
          <a:srgbClr val="404040"/>
        </a:accent4>
        <a:accent5>
          <a:srgbClr val="CDAAAA"/>
        </a:accent5>
        <a:accent6>
          <a:srgbClr val="BA0000"/>
        </a:accent6>
        <a:hlink>
          <a:srgbClr val="FFD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360001"/>
        </a:lt2>
        <a:accent1>
          <a:srgbClr val="5E0203"/>
        </a:accent1>
        <a:accent2>
          <a:srgbClr val="B40406"/>
        </a:accent2>
        <a:accent3>
          <a:srgbClr val="FFFFFF"/>
        </a:accent3>
        <a:accent4>
          <a:srgbClr val="404040"/>
        </a:accent4>
        <a:accent5>
          <a:srgbClr val="B6AAAA"/>
        </a:accent5>
        <a:accent6>
          <a:srgbClr val="A30305"/>
        </a:accent6>
        <a:hlink>
          <a:srgbClr val="FF01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920709"/>
        </a:lt2>
        <a:accent1>
          <a:srgbClr val="AC0A0C"/>
        </a:accent1>
        <a:accent2>
          <a:srgbClr val="D10505"/>
        </a:accent2>
        <a:accent3>
          <a:srgbClr val="FFFFFF"/>
        </a:accent3>
        <a:accent4>
          <a:srgbClr val="404040"/>
        </a:accent4>
        <a:accent5>
          <a:srgbClr val="D2AAAA"/>
        </a:accent5>
        <a:accent6>
          <a:srgbClr val="BD0404"/>
        </a:accent6>
        <a:hlink>
          <a:srgbClr val="FF01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800609"/>
        </a:lt2>
        <a:accent1>
          <a:srgbClr val="AC0A0C"/>
        </a:accent1>
        <a:accent2>
          <a:srgbClr val="D10505"/>
        </a:accent2>
        <a:accent3>
          <a:srgbClr val="FFFFFF"/>
        </a:accent3>
        <a:accent4>
          <a:srgbClr val="404040"/>
        </a:accent4>
        <a:accent5>
          <a:srgbClr val="D2AAAA"/>
        </a:accent5>
        <a:accent6>
          <a:srgbClr val="BD0404"/>
        </a:accent6>
        <a:hlink>
          <a:srgbClr val="FF01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800609"/>
        </a:lt2>
        <a:accent1>
          <a:srgbClr val="96261A"/>
        </a:accent1>
        <a:accent2>
          <a:srgbClr val="B02E1E"/>
        </a:accent2>
        <a:accent3>
          <a:srgbClr val="FFFFFF"/>
        </a:accent3>
        <a:accent4>
          <a:srgbClr val="404040"/>
        </a:accent4>
        <a:accent5>
          <a:srgbClr val="C9ACAB"/>
        </a:accent5>
        <a:accent6>
          <a:srgbClr val="9F291A"/>
        </a:accent6>
        <a:hlink>
          <a:srgbClr val="B52B1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295</Template>
  <TotalTime>157</TotalTime>
  <Words>196</Words>
  <Application>Microsoft Office PowerPoint</Application>
  <PresentationFormat>Экран (4:3)</PresentationFormat>
  <Paragraphs>45</Paragraphs>
  <Slides>9</Slides>
  <Notes>7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295</vt:lpstr>
      <vt:lpstr>Журавлева Елена Федоровна учитель химии и биологии  гимназия № 50</vt:lpstr>
      <vt:lpstr>Слайд 2</vt:lpstr>
      <vt:lpstr>Любимое высказывание: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Журавлева Елена Федоровна учитель химии и биологии  гимназия № 50</dc:title>
  <dc:creator>Admin</dc:creator>
  <cp:lastModifiedBy>Admin</cp:lastModifiedBy>
  <cp:revision>18</cp:revision>
  <dcterms:created xsi:type="dcterms:W3CDTF">2014-12-14T08:42:19Z</dcterms:created>
  <dcterms:modified xsi:type="dcterms:W3CDTF">2014-12-14T11:21:29Z</dcterms:modified>
</cp:coreProperties>
</file>