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60" r:id="rId5"/>
    <p:sldId id="258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91B1-3E2B-4EB6-A597-BC4D4409F287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3D13-8ACF-4107-86CD-B5A14BDD16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433392" cy="49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3129136" cy="37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488" y="1524000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790579" cy="47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893418" cy="38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09750"/>
            <a:ext cx="5715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591810" cy="34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485900"/>
            <a:ext cx="3143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771650"/>
            <a:ext cx="2857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4963815" cy="495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1</cp:revision>
  <dcterms:created xsi:type="dcterms:W3CDTF">2012-08-28T19:28:44Z</dcterms:created>
  <dcterms:modified xsi:type="dcterms:W3CDTF">2012-08-28T19:38:18Z</dcterms:modified>
</cp:coreProperties>
</file>