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453D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1F26-C9DD-44D5-9C5E-6760700A048A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58FE7-EE1B-4A13-8D6B-D55173E65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8FE7-EE1B-4A13-8D6B-D55173E656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E26B8A-F162-4F7D-9029-906614C8609C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61AD5-3867-4CA1-90E8-4F1409B64B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6467492" cy="24146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Проект з теми:</a:t>
            </a:r>
            <a:br>
              <a:rPr lang="uk-UA" dirty="0" smtClean="0"/>
            </a:br>
            <a:r>
              <a:rPr lang="uk-UA" dirty="0" smtClean="0"/>
              <a:t>Логарифм в музиці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26" name="Рисунок 25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14620"/>
            <a:ext cx="6215106" cy="3634864"/>
          </a:xfrm>
          <a:prstGeom prst="rect">
            <a:avLst/>
          </a:prstGeom>
        </p:spPr>
      </p:pic>
    </p:spTree>
  </p:cSld>
  <p:clrMapOvr>
    <a:masterClrMapping/>
  </p:clrMapOvr>
  <p:transition spd="slow" advTm="4969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14488"/>
            <a:ext cx="7772400" cy="2499888"/>
          </a:xfrm>
        </p:spPr>
        <p:txBody>
          <a:bodyPr/>
          <a:lstStyle/>
          <a:p>
            <a:pPr>
              <a:buFontTx/>
              <a:buChar char="-"/>
            </a:pPr>
            <a:r>
              <a:rPr lang="uk-UA" sz="2800" dirty="0" smtClean="0"/>
              <a:t>Вступ</a:t>
            </a:r>
          </a:p>
          <a:p>
            <a:pPr>
              <a:buFontTx/>
              <a:buChar char="-"/>
            </a:pPr>
            <a:r>
              <a:rPr lang="uk-UA" sz="2800" dirty="0" smtClean="0"/>
              <a:t>Історична  довідка</a:t>
            </a:r>
          </a:p>
          <a:p>
            <a:pPr>
              <a:buFontTx/>
              <a:buChar char="-"/>
            </a:pPr>
            <a:r>
              <a:rPr lang="uk-UA" sz="2800" dirty="0" smtClean="0"/>
              <a:t>Логарифм  в  музиці  </a:t>
            </a:r>
          </a:p>
          <a:p>
            <a:pPr>
              <a:buFontTx/>
              <a:buChar char="-"/>
            </a:pPr>
            <a:r>
              <a:rPr lang="uk-UA" sz="2800" dirty="0" smtClean="0"/>
              <a:t>Висновок</a:t>
            </a:r>
          </a:p>
          <a:p>
            <a:pPr>
              <a:buFontTx/>
              <a:buChar char="-"/>
            </a:pPr>
            <a:endParaRPr lang="uk-UA" dirty="0" smtClean="0"/>
          </a:p>
        </p:txBody>
      </p:sp>
      <p:pic>
        <p:nvPicPr>
          <p:cNvPr id="7" name="Рисунок 6" descr="1_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714752"/>
            <a:ext cx="6239016" cy="2523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5781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Відомий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французький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математик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астроном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XVIII-XIX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століть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П'єр-Симон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Лаплас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стверджував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винахід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логарифмів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продовжило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астрономам»,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прискоривши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обчислень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І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дійсно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замість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того,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множити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багатозначні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числа,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досить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знайти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таблицями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логарифми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скласти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uk-UA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Логарифм - один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елементарної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алгебри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Слово «логарифм» походить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грецького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«число,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відношення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позначає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ступінь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до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якої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необхідно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звести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число,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стоїть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основі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отримати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підсумкове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число. 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sho-take-logarif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49675" y="1357298"/>
            <a:ext cx="4762500" cy="4391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 smtClean="0"/>
              <a:t>Вступ</a:t>
            </a:r>
            <a:br>
              <a:rPr lang="uk-UA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 advTm="23828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Поняття про логарифм. Історична довідка.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Історично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поняття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логарифма    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розвинулось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основі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порівняння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арифметичної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геометричної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прогресій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Ця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ідея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зустрічається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ще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творі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Архімеда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Псамміт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 («Про число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піщинок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»). Вона могла бути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зародком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майбутньої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ідеї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логарифма,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але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пізніше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була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втрачена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Лише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епоху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Відродження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вона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знову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виникає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розвивається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сучасне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поняття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логарифма.</a:t>
            </a:r>
          </a:p>
          <a:p>
            <a:endParaRPr lang="uk-UA" sz="1200" dirty="0" smtClean="0"/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Сучасний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виклад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теорії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логарифмів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уперше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було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здійснено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славнозвісним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петербурзьким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математиком 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Л.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Ейлером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 (1707—1783).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Ейлер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ввів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терміни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«основа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логарифмів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», «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мантиса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»,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теорія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логарифмів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майже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без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змін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викладена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сучасних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підручниках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Термін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«характеристика логарифма»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був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введений у науку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Брігсом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, а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терміни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«модуль переходу», «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натуральні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логарифми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» належать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математикові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М. Меркатору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 (1620—1687). 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euler_leonhar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43372" y="857232"/>
            <a:ext cx="3714776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35921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Логарифмы в </a:t>
            </a:r>
            <a:r>
              <a:rPr lang="ru-RU" b="1" dirty="0" err="1" smtClean="0"/>
              <a:t>музиці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1643050"/>
            <a:ext cx="2743200" cy="4572000"/>
          </a:xfrm>
        </p:spPr>
        <p:txBody>
          <a:bodyPr/>
          <a:lstStyle/>
          <a:p>
            <a:pPr fontAlgn="base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Розроблений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принципово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новий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геометричний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підхід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вивчення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музичних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творів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Історію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впродовж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багатьох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століть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тепер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представити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вивчення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типів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симетрій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геометричних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форм.</a:t>
            </a:r>
          </a:p>
          <a:p>
            <a:pPr fontAlgn="base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Фахівці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області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теорії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Кліфтон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Каллендер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Clifton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Callender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Флоріди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Ян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Куїнн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Ian Quinn)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Йельського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Дмитро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Тіможко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Dmitri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Tymoczko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Прінстона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розробили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новий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метод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аналізу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класифікації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Свою роботу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Generalized Voice-Leading Spaces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дослідники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опублікували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журналі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Science.</a:t>
            </a:r>
          </a:p>
          <a:p>
            <a:endParaRPr lang="ru-RU" dirty="0"/>
          </a:p>
        </p:txBody>
      </p:sp>
      <p:pic>
        <p:nvPicPr>
          <p:cNvPr id="5" name="Содержимое 4" descr="y_3649bd5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0430" y="1071546"/>
            <a:ext cx="5186370" cy="4810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989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928670"/>
            <a:ext cx="2743200" cy="5319730"/>
          </a:xfrm>
        </p:spPr>
        <p:txBody>
          <a:bodyPr/>
          <a:lstStyle/>
          <a:p>
            <a:pPr fontAlgn="base"/>
            <a:r>
              <a:rPr lang="ru-RU" dirty="0" smtClean="0"/>
              <a:t>  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Новий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метод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аналізу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музичних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творів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отримав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назву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Геометрична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теорія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 З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основні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музичні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структури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перетворення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перекладаються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мовою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сучасної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геометрії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base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Кожна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нота в рамках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нової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теорії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представляється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як логарифм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частоти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відповідного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звуку (нота «до»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першої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октави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наприклад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відповідає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числу 60, октава – числу 12).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Акорд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таким чином,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представляється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крапка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заданими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координатами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геометричному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просторі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Акорди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згруповані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різні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сімейства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відповідають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різним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типам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геометричних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просторів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uk-UA" dirty="0" smtClean="0"/>
              <a:t>  </a:t>
            </a:r>
            <a:endParaRPr lang="ru-RU" dirty="0"/>
          </a:p>
        </p:txBody>
      </p:sp>
      <p:pic>
        <p:nvPicPr>
          <p:cNvPr id="9" name="Содержимое 8" descr="30126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1934" y="1285860"/>
            <a:ext cx="3929090" cy="4572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25875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500042"/>
            <a:ext cx="2743200" cy="574835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   «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Геометричний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» метод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аналізу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на думку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авторів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дослідження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може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привести до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принципово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нових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музичних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інструментів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нових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способів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візуалізації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внести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зміни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сучасні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методики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викладання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способи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вивчення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музичних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стилів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класики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поп-музики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рок-музики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інш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.). Нова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термінологія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також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допоможе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поглиблено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порівнювати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музичні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твори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композиторів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епох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представляти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результати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досліджень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зручнішій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математичній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формі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Іншими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словами,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пропонується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виділити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музичних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творів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математичну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суть.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yak-vplivaye-muzika-na-lyudinu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14810" y="1214422"/>
            <a:ext cx="4214842" cy="4929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27344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642918"/>
            <a:ext cx="2743200" cy="560548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Музика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корисний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гормон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задоволення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покращує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настрій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самопочуття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проганяє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біль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допомагає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боротьбі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серйозними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захворюваннями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Музика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стимулює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 головному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мозку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центри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задоволення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пояснюють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цей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ефект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фахівці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 За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рахунок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цього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вона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може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заспокоювати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боротися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депресією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знижувати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кров'яний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тиск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Як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допоміжний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засіб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рекомендують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пацієнтам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яким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складні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обстеження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тривалі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процедури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Спробуйте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пролежати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пару годин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під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час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сканування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нерухомо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без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слів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чхнути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почухатися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...</a:t>
            </a:r>
          </a:p>
          <a:p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371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929058" y="857232"/>
            <a:ext cx="4214841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3336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142984"/>
            <a:ext cx="7772400" cy="307139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</a:rPr>
              <a:t>Над проектом працювала</a:t>
            </a:r>
          </a:p>
          <a:p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</a:rPr>
              <a:t>Учениця 11 класу </a:t>
            </a:r>
          </a:p>
          <a:p>
            <a:endParaRPr lang="uk-UA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uk-UA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Дякую   за  увагу ! </a:t>
            </a:r>
          </a:p>
        </p:txBody>
      </p:sp>
      <p:pic>
        <p:nvPicPr>
          <p:cNvPr id="6" name="Рисунок 5" descr="3794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48270">
            <a:off x="4212730" y="1822376"/>
            <a:ext cx="4286250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1516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407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Проект з теми: Логарифм в музиці </vt:lpstr>
      <vt:lpstr>Слайд 2</vt:lpstr>
      <vt:lpstr>Вступ </vt:lpstr>
      <vt:lpstr> Поняття про логарифм. Історична довідка.</vt:lpstr>
      <vt:lpstr>Логарифмы в музиці </vt:lpstr>
      <vt:lpstr>Слайд 6</vt:lpstr>
      <vt:lpstr>Слайд 7</vt:lpstr>
      <vt:lpstr>Слайд 8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 теми: Логарифм в музиці </dc:title>
  <dc:creator>ИРИНА</dc:creator>
  <cp:lastModifiedBy>Xelen</cp:lastModifiedBy>
  <cp:revision>10</cp:revision>
  <dcterms:created xsi:type="dcterms:W3CDTF">2013-02-08T15:09:37Z</dcterms:created>
  <dcterms:modified xsi:type="dcterms:W3CDTF">2013-11-10T11:48:17Z</dcterms:modified>
</cp:coreProperties>
</file>