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20B7B-3CB1-4E85-A0A0-F09A319185D4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6770A-F1FC-4003-996B-B498B0C48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9615005-70B4-4586-871C-33C1EB43B5BD}" type="slidenum">
              <a:rPr 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5765-06EC-48BB-9EFD-31C4010B0CE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16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6FAE-B504-4B44-9777-2F6A5720DD3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6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497E-B152-414C-9E90-00A27F19E16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33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73B4-E7BD-48A2-9FA7-7D8B42C1CB2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3FC2E-6803-4766-B41D-B47D4A451F3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00D1-8AAC-44EB-B808-9BE4A1598FC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3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8D22-2CE7-44C3-9608-1320F431D2B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6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E8B3-94B7-401B-B2AD-7D9FD87850C4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4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EE29-8E36-4ADB-8371-AA94682BDB8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63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9175-C5A3-4BF1-9C04-2458203FA2C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48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6C5E-CBE5-49F1-A422-7754C5C4DE6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5C3448-74CC-4BAD-BA77-DE913A06D12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0"/>
            <a:ext cx="8915400" cy="675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400" b="1">
                <a:solidFill>
                  <a:prstClr val="black"/>
                </a:solidFill>
              </a:rPr>
              <a:t>Нафтохімічна промисловість </a:t>
            </a:r>
            <a:r>
              <a:rPr lang="uk-UA" sz="2400">
                <a:solidFill>
                  <a:prstClr val="black"/>
                </a:solidFill>
              </a:rPr>
              <a:t>– у р-нах видобутку нафти і портових містах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prstClr val="black"/>
                </a:solidFill>
              </a:rPr>
              <a:t>Одеса                    Херсон                     Вінниця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prstClr val="black"/>
                </a:solidFill>
              </a:rPr>
              <a:t>Бердянськ	        Кременчук	         Дрогобич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prstClr val="black"/>
                </a:solidFill>
              </a:rPr>
              <a:t>Борислав	        Надвірна 	         Запоріжжя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000">
                <a:solidFill>
                  <a:prstClr val="black"/>
                </a:solidFill>
              </a:rPr>
              <a:t>Львів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</a:rPr>
              <a:t>                                                     </a:t>
            </a:r>
            <a:endParaRPr lang="ru-RU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b="1">
                <a:solidFill>
                  <a:prstClr val="black"/>
                </a:solidFill>
              </a:rPr>
              <a:t>Кременчуцький завод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b="1">
                <a:solidFill>
                  <a:prstClr val="black"/>
                </a:solidFill>
              </a:rPr>
              <a:t> технічного вуглецю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uk-UA" b="1" u="sng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uk-UA" b="1" u="sng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uk-UA" b="1" u="sng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uk-UA" b="1" u="sng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uk-UA" sz="2000" b="1" u="sng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000" b="1" u="sng">
                <a:solidFill>
                  <a:prstClr val="black"/>
                </a:solidFill>
              </a:rPr>
              <a:t>Мікробіологічна промисловість </a:t>
            </a:r>
            <a:r>
              <a:rPr lang="uk-UA" sz="2000" b="1">
                <a:solidFill>
                  <a:prstClr val="black"/>
                </a:solidFill>
              </a:rPr>
              <a:t>:  </a:t>
            </a:r>
            <a:r>
              <a:rPr lang="uk-UA" sz="2000">
                <a:solidFill>
                  <a:prstClr val="black"/>
                </a:solidFill>
              </a:rPr>
              <a:t>антибіотики, кормові добавки, ферментні препарати:   Київ, Умань, Одеса</a:t>
            </a:r>
          </a:p>
        </p:txBody>
      </p:sp>
      <p:pic>
        <p:nvPicPr>
          <p:cNvPr id="31747" name="Picture 2" descr="http://kremenchugcarbonblack.com/Fot/P52078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5562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5" descr="http://zik.com.ua/gallery/intxt/i/m/imgfoto76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89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490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2013-04-26T08:38:40Z</dcterms:modified>
</cp:coreProperties>
</file>