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sldIdLst>
    <p:sldId id="256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320B7B-3CB1-4E85-A0A0-F09A319185D4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36770A-F1FC-4003-996B-B498B0C48B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2086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122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09615005-70B4-4586-871C-33C1EB43B5BD}" type="slidenum">
              <a:rPr lang="ru-RU" smtClean="0">
                <a:solidFill>
                  <a:prstClr val="black"/>
                </a:solidFill>
              </a:rPr>
              <a:pPr eaLnBrk="1" hangingPunct="1"/>
              <a:t>1</a:t>
            </a:fld>
            <a:endParaRPr lang="ru-RU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075765-06EC-48BB-9EFD-31C4010B0CE3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0163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36FAE-B504-4B44-9777-2F6A5720DD3B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6615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0497E-B152-414C-9E90-00A27F19E166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99334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C073B4-E7BD-48A2-9FA7-7D8B42C1CB26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4318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E3FC2E-6803-4766-B41D-B47D4A451F32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0373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200D1-8AAC-44EB-B808-9BE4A1598FCE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34332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688D22-2CE7-44C3-9608-1320F431D2B4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33627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E6E8B3-94B7-401B-B2AD-7D9FD87850C4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8341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BEE29-8E36-4ADB-8371-AA94682BDB89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8633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89175-C5A3-4BF1-9C04-2458203FA2C1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3485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C6C5E-CBE5-49F1-A422-7754C5C4DE65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0140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  <a:latin typeface="Verdana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  <a:latin typeface="Verdana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05C3448-74CC-4BAD-BA77-DE913A06D127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  <a:latin typeface="Verdan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5031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228600" y="0"/>
            <a:ext cx="8915400" cy="675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uk-UA" sz="2400" b="1">
                <a:solidFill>
                  <a:prstClr val="black"/>
                </a:solidFill>
              </a:rPr>
              <a:t>Нафтохімічна промисловість </a:t>
            </a:r>
            <a:r>
              <a:rPr lang="uk-UA" sz="2400">
                <a:solidFill>
                  <a:prstClr val="black"/>
                </a:solidFill>
              </a:rPr>
              <a:t>– у р-нах видобутку нафти і портових містах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uk-UA" sz="2000">
                <a:solidFill>
                  <a:prstClr val="black"/>
                </a:solidFill>
              </a:rPr>
              <a:t>Одеса                    Херсон                     Вінниця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uk-UA" sz="2000">
                <a:solidFill>
                  <a:prstClr val="black"/>
                </a:solidFill>
              </a:rPr>
              <a:t>Бердянськ	        Кременчук	         Дрогобич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uk-UA" sz="2000">
                <a:solidFill>
                  <a:prstClr val="black"/>
                </a:solidFill>
              </a:rPr>
              <a:t>Борислав	        Надвірна 	         Запоріжжя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uk-UA" sz="2000">
                <a:solidFill>
                  <a:prstClr val="black"/>
                </a:solidFill>
              </a:rPr>
              <a:t>Львів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b="1">
                <a:solidFill>
                  <a:prstClr val="black"/>
                </a:solidFill>
              </a:rPr>
              <a:t>                                                     </a:t>
            </a:r>
            <a:endParaRPr lang="ru-RU">
              <a:solidFill>
                <a:prstClr val="black"/>
              </a:solidFill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uk-UA" b="1">
                <a:solidFill>
                  <a:prstClr val="black"/>
                </a:solidFill>
              </a:rPr>
              <a:t>Кременчуцький завод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uk-UA" b="1">
                <a:solidFill>
                  <a:prstClr val="black"/>
                </a:solidFill>
              </a:rPr>
              <a:t> технічного вуглецю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uk-UA" b="1" u="sng">
              <a:solidFill>
                <a:prstClr val="black"/>
              </a:solidFill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uk-UA" b="1" u="sng">
              <a:solidFill>
                <a:prstClr val="black"/>
              </a:solidFill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uk-UA" b="1" u="sng">
              <a:solidFill>
                <a:prstClr val="black"/>
              </a:solidFill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uk-UA" b="1" u="sng">
              <a:solidFill>
                <a:prstClr val="black"/>
              </a:solidFill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uk-UA" sz="2000" b="1" u="sng">
              <a:solidFill>
                <a:prstClr val="black"/>
              </a:solidFill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uk-UA" sz="2000" b="1" u="sng">
                <a:solidFill>
                  <a:prstClr val="black"/>
                </a:solidFill>
              </a:rPr>
              <a:t>Мікробіологічна промисловість </a:t>
            </a:r>
            <a:r>
              <a:rPr lang="uk-UA" sz="2000" b="1">
                <a:solidFill>
                  <a:prstClr val="black"/>
                </a:solidFill>
              </a:rPr>
              <a:t>:  </a:t>
            </a:r>
            <a:r>
              <a:rPr lang="uk-UA" sz="2000">
                <a:solidFill>
                  <a:prstClr val="black"/>
                </a:solidFill>
              </a:rPr>
              <a:t>антибіотики, кормові добавки, ферментні препарати:   Київ, Умань, Одеса</a:t>
            </a:r>
          </a:p>
        </p:txBody>
      </p:sp>
      <p:pic>
        <p:nvPicPr>
          <p:cNvPr id="31747" name="Picture 2" descr="http://kremenchugcarbonblack.com/Fot/P520789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2514600"/>
            <a:ext cx="55626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Рисунок 5" descr="http://zik.com.ua/gallery/intxt/i/m/imgfoto7684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267200"/>
            <a:ext cx="28956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54901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10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</Words>
  <Application>Microsoft Office PowerPoint</Application>
  <PresentationFormat>Экран (4:3)</PresentationFormat>
  <Paragraphs>15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Тема Office</vt:lpstr>
      <vt:lpstr>Воздушный поток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Светлана В.</cp:lastModifiedBy>
  <cp:revision>1</cp:revision>
  <dcterms:modified xsi:type="dcterms:W3CDTF">2013-04-26T08:38:40Z</dcterms:modified>
</cp:coreProperties>
</file>