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4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BF48A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71988" cy="19399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Гимнастика для глаз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5" y="2643188"/>
            <a:ext cx="3214688" cy="22145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smtClean="0">
                <a:solidFill>
                  <a:srgbClr val="0000CC"/>
                </a:solidFill>
              </a:rPr>
              <a:t>    </a:t>
            </a:r>
            <a:endParaRPr lang="ru-RU" sz="4400" b="1" i="1" smtClean="0">
              <a:solidFill>
                <a:srgbClr val="0000CC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072438" y="4286250"/>
            <a:ext cx="1444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ru-RU" sz="4000" b="1" i="1">
              <a:solidFill>
                <a:srgbClr val="0000CC"/>
              </a:solidFill>
            </a:endParaRPr>
          </a:p>
        </p:txBody>
      </p:sp>
      <p:pic>
        <p:nvPicPr>
          <p:cNvPr id="15365" name="Picture 8" descr="j04173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016250"/>
            <a:ext cx="3890963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286250" y="4000500"/>
            <a:ext cx="45720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4000" b="1" kern="0" dirty="0">
                <a:solidFill>
                  <a:schemeClr val="tx2"/>
                </a:solidFill>
                <a:latin typeface="Monotype Corsiva" pitchFamily="66" charset="0"/>
              </a:rPr>
              <a:t>Гимнастика для укрепления глазных мышц</a:t>
            </a:r>
          </a:p>
        </p:txBody>
      </p:sp>
      <p:pic>
        <p:nvPicPr>
          <p:cNvPr id="10" name="Picture 4" descr="165нег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500063"/>
            <a:ext cx="3956050" cy="307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31748" grpId="0"/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4"/>
          <p:cNvSpPr>
            <a:spLocks noChangeShapeType="1"/>
          </p:cNvSpPr>
          <p:nvPr/>
        </p:nvSpPr>
        <p:spPr bwMode="auto">
          <a:xfrm>
            <a:off x="4427538" y="260350"/>
            <a:ext cx="0" cy="6264275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995738" y="0"/>
            <a:ext cx="863600" cy="836613"/>
          </a:xfrm>
          <a:custGeom>
            <a:avLst/>
            <a:gdLst>
              <a:gd name="T0" fmla="*/ 17264002 w 21600"/>
              <a:gd name="T1" fmla="*/ 0 h 21600"/>
              <a:gd name="T2" fmla="*/ 5056098 w 21600"/>
              <a:gd name="T3" fmla="*/ 4745067 h 21600"/>
              <a:gd name="T4" fmla="*/ 0 w 21600"/>
              <a:gd name="T5" fmla="*/ 16201901 h 21600"/>
              <a:gd name="T6" fmla="*/ 5056098 w 21600"/>
              <a:gd name="T7" fmla="*/ 27658697 h 21600"/>
              <a:gd name="T8" fmla="*/ 17264002 w 21600"/>
              <a:gd name="T9" fmla="*/ 32403762 h 21600"/>
              <a:gd name="T10" fmla="*/ 29471909 w 21600"/>
              <a:gd name="T11" fmla="*/ 27658697 h 21600"/>
              <a:gd name="T12" fmla="*/ 34528005 w 21600"/>
              <a:gd name="T13" fmla="*/ 16201901 h 21600"/>
              <a:gd name="T14" fmla="*/ 29471909 w 21600"/>
              <a:gd name="T15" fmla="*/ 474506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4" dur="3000" spd="-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5803 " pathEditMode="relative" rAng="0" ptsTypes="AA">
                                      <p:cBhvr>
                                        <p:cTn id="20" dur="3000" spd="-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5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26" dur="3000" spd="-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28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29" dur="3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1" grpId="1" animBg="1"/>
      <p:bldP spid="4101" grpId="2" animBg="1"/>
      <p:bldP spid="4101" grpId="3" animBg="1"/>
      <p:bldP spid="4101" grpId="4" animBg="1"/>
      <p:bldP spid="4101" grpId="5" animBg="1"/>
      <p:bldP spid="4101" grpId="6" animBg="1"/>
      <p:bldP spid="4101" grpId="7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395288" y="3141663"/>
            <a:ext cx="8064500" cy="0"/>
          </a:xfrm>
          <a:prstGeom prst="line">
            <a:avLst/>
          </a:prstGeom>
          <a:noFill/>
          <a:ln w="1016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250825" y="2781300"/>
            <a:ext cx="720725" cy="7191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3" dur="3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63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9" dur="3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63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63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25" dur="3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0"/>
                            </p:stCondLst>
                            <p:childTnLst>
                              <p:par>
                                <p:cTn id="27" presetID="63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000"/>
                            </p:stCondLst>
                            <p:childTnLst>
                              <p:par>
                                <p:cTn id="30" presetID="63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31" dur="3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5" grpId="1" animBg="1"/>
      <p:bldP spid="8195" grpId="2" animBg="1"/>
      <p:bldP spid="8195" grpId="3" animBg="1"/>
      <p:bldP spid="8195" grpId="4" animBg="1"/>
      <p:bldP spid="8195" grpId="5" animBg="1"/>
      <p:bldP spid="8195" grpId="6" animBg="1"/>
      <p:bldP spid="8195" grpId="7" animBg="1"/>
      <p:bldP spid="8195" grpId="8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395288" y="476250"/>
            <a:ext cx="8353425" cy="5976938"/>
          </a:xfrm>
          <a:prstGeom prst="line">
            <a:avLst/>
          </a:prstGeom>
          <a:noFill/>
          <a:ln w="10160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 rot="-2647464">
            <a:off x="250825" y="260350"/>
            <a:ext cx="649288" cy="647700"/>
          </a:xfrm>
          <a:prstGeom prst="pentagon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38778E-17 L 0.87413 0.84948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" y="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49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3" dur="3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49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49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9" dur="3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49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49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25" dur="3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0"/>
                            </p:stCondLst>
                            <p:childTnLst>
                              <p:par>
                                <p:cTn id="27" presetID="49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000"/>
                            </p:stCondLst>
                            <p:childTnLst>
                              <p:par>
                                <p:cTn id="30" presetID="49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031 0.84439 " pathEditMode="relative" rAng="0" ptsTypes="AA">
                                      <p:cBhvr>
                                        <p:cTn id="31" dur="3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1" grpId="1" animBg="1"/>
      <p:bldP spid="7171" grpId="2" animBg="1"/>
      <p:bldP spid="7171" grpId="3" animBg="1"/>
      <p:bldP spid="7171" grpId="4" animBg="1"/>
      <p:bldP spid="7171" grpId="5" animBg="1"/>
      <p:bldP spid="7171" grpId="6" animBg="1"/>
      <p:bldP spid="7171" grpId="7" animBg="1"/>
      <p:bldP spid="7171" grpId="8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 flipH="1">
            <a:off x="395288" y="404813"/>
            <a:ext cx="8353425" cy="6048375"/>
          </a:xfrm>
          <a:prstGeom prst="line">
            <a:avLst/>
          </a:prstGeom>
          <a:noFill/>
          <a:ln w="101600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 rot="3358315">
            <a:off x="8154194" y="207169"/>
            <a:ext cx="755650" cy="719138"/>
          </a:xfrm>
          <a:prstGeom prst="plus">
            <a:avLst>
              <a:gd name="adj" fmla="val 2500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75 0.86798 L -2.22222E-6 -4.16185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56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177 0.85734 L 3.88889E-6 -3.3526E-6 " pathEditMode="relative" rAng="0" ptsTypes="AA">
                                      <p:cBhvr>
                                        <p:cTn id="16" dur="2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56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56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177 0.85734 L 3.88889E-6 -3.3526E-6 " pathEditMode="relative" rAng="0" ptsTypes="AA">
                                      <p:cBhvr>
                                        <p:cTn id="22" dur="2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" presetID="56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177 0.85734 L 3.88889E-6 -3.3526E-6 " pathEditMode="relative" rAng="0" ptsTypes="AA">
                                      <p:cBhvr>
                                        <p:cTn id="28" dur="2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56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5988 L 2.77778E-7 1.38778E-1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7" grpId="1" animBg="1"/>
      <p:bldP spid="6147" grpId="2" animBg="1"/>
      <p:bldP spid="6147" grpId="3" animBg="1"/>
      <p:bldP spid="6147" grpId="4" animBg="1"/>
      <p:bldP spid="6147" grpId="5" animBg="1"/>
      <p:bldP spid="6147" grpId="6" animBg="1"/>
      <p:bldP spid="6147" grpId="7" animBg="1"/>
      <p:bldP spid="6147" grpId="8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403350" y="765175"/>
            <a:ext cx="6553200" cy="5616575"/>
          </a:xfrm>
          <a:prstGeom prst="ellipse">
            <a:avLst/>
          </a:prstGeom>
          <a:noFill/>
          <a:ln w="101600">
            <a:solidFill>
              <a:srgbClr val="FFCC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211638" y="333375"/>
            <a:ext cx="935037" cy="863600"/>
          </a:xfrm>
          <a:prstGeom prst="star5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91329E-6 C 0.19532 4.91329E-6 0.35452 0.18104 0.35452 0.40369 C 0.35452 0.62612 0.19532 0.80739 -2.5E-6 0.80739 C -0.19566 0.80739 -0.35434 0.62612 -0.35434 0.40369 C -0.35434 0.18104 -0.19566 4.91329E-6 -2.5E-6 4.91329E-6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4"/>
          <p:cNvSpPr>
            <a:spLocks noChangeArrowheads="1"/>
          </p:cNvSpPr>
          <p:nvPr/>
        </p:nvSpPr>
        <p:spPr bwMode="auto">
          <a:xfrm>
            <a:off x="1187450" y="476250"/>
            <a:ext cx="6840538" cy="5976938"/>
          </a:xfrm>
          <a:prstGeom prst="ellipse">
            <a:avLst/>
          </a:prstGeom>
          <a:noFill/>
          <a:ln w="101600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4067175" y="260350"/>
            <a:ext cx="1009650" cy="5048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"/>
                            </p:stCondLst>
                            <p:childTnLst>
                              <p:par>
                                <p:cTn id="11" presetID="1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08092E-6 C 0.20642 -2.08092E-6 0.37431 0.19122 0.37431 0.42729 C 0.37431 0.66243 0.20642 0.8548 0 0.8548 C -0.20625 0.8548 -0.37378 0.66243 -0.37378 0.42729 C -0.37378 0.19122 -0.20625 -2.08092E-6 0 -2.08092E-6 Z " pathEditMode="relative" rAng="0" ptsTypes="fffff">
                                      <p:cBhvr>
                                        <p:cTn id="12" dur="3000" spd="-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143684" dir="2700000" algn="ctr" rotWithShape="0">
              <a:srgbClr val="001010">
                <a:alpha val="50000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Arial Black" pitchFamily="34" charset="0"/>
              </a:rPr>
              <a:t>Берегите зрение!</a:t>
            </a:r>
          </a:p>
        </p:txBody>
      </p:sp>
      <p:pic>
        <p:nvPicPr>
          <p:cNvPr id="12292" name="Picture 4" descr="977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341438"/>
            <a:ext cx="828040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PresentationFormat>Экран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Гимнастика для глаз</vt:lpstr>
      <vt:lpstr>Слайд 2</vt:lpstr>
      <vt:lpstr>Слайд 3</vt:lpstr>
      <vt:lpstr>Слайд 4</vt:lpstr>
      <vt:lpstr>Слайд 5</vt:lpstr>
      <vt:lpstr>Слайд 6</vt:lpstr>
      <vt:lpstr>Слайд 7</vt:lpstr>
      <vt:lpstr>Берегите зрение!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Гимнастика для глаз</dc:title>
  <dc:creator>notebook</dc:creator>
  <cp:lastModifiedBy>RePack by SPecialiST</cp:lastModifiedBy>
  <cp:revision>1</cp:revision>
  <dcterms:created xsi:type="dcterms:W3CDTF">2014-10-28T10:06:25Z</dcterms:created>
  <dcterms:modified xsi:type="dcterms:W3CDTF">2014-10-28T10:08:43Z</dcterms:modified>
</cp:coreProperties>
</file>