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75765-06EC-48BB-9EFD-31C4010B0CE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358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36FAE-B504-4B44-9777-2F6A5720DD3B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26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0497E-B152-414C-9E90-00A27F19E16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549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073B4-E7BD-48A2-9FA7-7D8B42C1CB2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958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3FC2E-6803-4766-B41D-B47D4A451F3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270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200D1-8AAC-44EB-B808-9BE4A1598FCE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049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88D22-2CE7-44C3-9608-1320F431D2B4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692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6E8B3-94B7-401B-B2AD-7D9FD87850C4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90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BEE29-8E36-4ADB-8371-AA94682BDB89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168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89175-C5A3-4BF1-9C04-2458203FA2C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3741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C6C5E-CBE5-49F1-A422-7754C5C4DE6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97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5C3448-74CC-4BAD-BA77-DE913A06D127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  <a:latin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372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http://www.ukrmap.kiev.ua/program2010/g9/g9_21_files/image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579120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Прямоугольник 3"/>
          <p:cNvSpPr>
            <a:spLocks noChangeArrowheads="1"/>
          </p:cNvSpPr>
          <p:nvPr/>
        </p:nvSpPr>
        <p:spPr bwMode="auto">
          <a:xfrm>
            <a:off x="457200" y="228600"/>
            <a:ext cx="8229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smtClean="0">
                <a:solidFill>
                  <a:prstClr val="black"/>
                </a:solidFill>
                <a:latin typeface="Verdana" pitchFamily="34" charset="0"/>
              </a:rPr>
              <a:t>Фармацевтична промисловість: "Дарниця" у Києві,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smtClean="0">
                <a:solidFill>
                  <a:prstClr val="black"/>
                </a:solidFill>
                <a:latin typeface="Verdana" pitchFamily="34" charset="0"/>
              </a:rPr>
              <a:t>Харків, Горлівка (Донецька обл.), Львів, Одеса, Луганськ, Полтава</a:t>
            </a:r>
            <a:endParaRPr lang="ru-RU" sz="2000" smtClean="0">
              <a:solidFill>
                <a:prstClr val="black"/>
              </a:solidFill>
              <a:latin typeface="Verdana" pitchFamily="34" charset="0"/>
            </a:endParaRPr>
          </a:p>
        </p:txBody>
      </p:sp>
      <p:pic>
        <p:nvPicPr>
          <p:cNvPr id="29700" name="Picture 13" descr="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81513"/>
            <a:ext cx="3168650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16" descr="38148933_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191000"/>
            <a:ext cx="33020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7" descr="98c79a5accf8ac195ef4f2afe2f4e4f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981200"/>
            <a:ext cx="3103563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0" descr="1227782974_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70438"/>
            <a:ext cx="2087563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67611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8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Светлана В.</cp:lastModifiedBy>
  <cp:revision>1</cp:revision>
  <dcterms:modified xsi:type="dcterms:W3CDTF">2013-04-26T08:37:30Z</dcterms:modified>
</cp:coreProperties>
</file>