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86B39-3432-4775-9C71-BD0C4BDCFE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2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832F5-EACA-4B65-819F-F25FBEF480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9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731C2-3519-46BA-B814-8B1FF12428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8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1BA30-3D75-4949-BF89-C90657AB8B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CCE5F-71B9-4998-AC5D-1ACBC9C948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6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47FE8-EE48-47FE-9A74-B86239BC7C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52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3CF0A-6268-4437-8EF5-85848DF125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05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8E34-0B7B-4F08-B3ED-B6970A0376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4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847CE-2539-4A4D-88E3-820EE92B60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4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8A8C7-CA63-4A7A-B62F-79DCFE8D75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8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A983-E55B-4C4E-9190-DF511CC046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56F4-7057-4403-A632-6800C42119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2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DFCD2-7371-41C5-9EB3-30C069039B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3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9E6EE-F722-48FA-B699-D125CF1867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A2B12-A03F-453E-A182-29F6D48CF8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3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B4966-CBC6-4918-9E86-F8EE6726BB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9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F601AB-0B67-4E72-AE9A-06D5BB42042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5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rgbClr val="FF9900"/>
                </a:solidFill>
              </a:rPr>
              <a:t>ЧИННИКИ РОЗМІЩЕННЯ ГОСПОДАРСТВА:</a:t>
            </a:r>
            <a:endParaRPr lang="ru-RU" b="1" dirty="0" smtClean="0">
              <a:solidFill>
                <a:srgbClr val="FF9900"/>
              </a:solidFill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sz="4000" b="1" smtClean="0">
                <a:solidFill>
                  <a:schemeClr val="hlink"/>
                </a:solidFill>
              </a:rPr>
              <a:t>І. </a:t>
            </a:r>
            <a:r>
              <a:rPr lang="uk-UA" sz="4000" b="1" u="sng" smtClean="0">
                <a:solidFill>
                  <a:schemeClr val="hlink"/>
                </a:solidFill>
              </a:rPr>
              <a:t> ПРИРОДНІ 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uk-UA" sz="2000" smtClean="0"/>
              <a:t> </a:t>
            </a:r>
            <a:r>
              <a:rPr lang="uk-UA" b="1" smtClean="0">
                <a:solidFill>
                  <a:schemeClr val="folHlink"/>
                </a:solidFill>
              </a:rPr>
              <a:t>Паливний;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uk-UA" b="1" smtClean="0">
                <a:solidFill>
                  <a:schemeClr val="folHlink"/>
                </a:solidFill>
              </a:rPr>
              <a:t>Сировинний;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uk-UA" b="1" smtClean="0">
                <a:solidFill>
                  <a:schemeClr val="folHlink"/>
                </a:solidFill>
              </a:rPr>
              <a:t>Водний;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uk-UA" b="1" smtClean="0">
                <a:solidFill>
                  <a:schemeClr val="folHlink"/>
                </a:solidFill>
              </a:rPr>
              <a:t>Екологічний;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uk-UA" b="1" smtClean="0">
                <a:solidFill>
                  <a:schemeClr val="folHlink"/>
                </a:solidFill>
              </a:rPr>
              <a:t>Природних умов;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uk-UA" b="1" smtClean="0">
              <a:solidFill>
                <a:schemeClr val="folHlink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sz="2000" smtClean="0"/>
              <a:t>    </a:t>
            </a:r>
            <a:endParaRPr lang="ru-RU" sz="2000" smtClean="0"/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39184"/>
            <a:ext cx="5113337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None/>
            </a:pPr>
            <a:r>
              <a:rPr lang="uk-UA" sz="3600" b="1" dirty="0">
                <a:solidFill>
                  <a:srgbClr val="333399"/>
                </a:solidFill>
              </a:rPr>
              <a:t>ІІ. ТЕХНІКО –            ЕКОНОМІЧНІ</a:t>
            </a:r>
          </a:p>
          <a:p>
            <a:pPr lvl="0" eaLnBrk="1" hangingPunct="1">
              <a:lnSpc>
                <a:spcPct val="90000"/>
              </a:lnSpc>
            </a:pPr>
            <a:r>
              <a:rPr lang="uk-UA" sz="2400" b="1" dirty="0">
                <a:solidFill>
                  <a:srgbClr val="99CC00"/>
                </a:solidFill>
              </a:rPr>
              <a:t>Енергетичний;</a:t>
            </a:r>
          </a:p>
          <a:p>
            <a:pPr lvl="0" eaLnBrk="1" hangingPunct="1">
              <a:lnSpc>
                <a:spcPct val="90000"/>
              </a:lnSpc>
            </a:pPr>
            <a:r>
              <a:rPr lang="uk-UA" sz="2400" b="1" dirty="0">
                <a:solidFill>
                  <a:srgbClr val="99CC00"/>
                </a:solidFill>
              </a:rPr>
              <a:t>Сировинний;</a:t>
            </a:r>
          </a:p>
          <a:p>
            <a:pPr lvl="0" eaLnBrk="1" hangingPunct="1">
              <a:lnSpc>
                <a:spcPct val="90000"/>
              </a:lnSpc>
            </a:pPr>
            <a:r>
              <a:rPr lang="uk-UA" sz="2400" b="1" dirty="0">
                <a:solidFill>
                  <a:srgbClr val="99CC00"/>
                </a:solidFill>
              </a:rPr>
              <a:t>Транспортний;</a:t>
            </a:r>
          </a:p>
          <a:p>
            <a:pPr lvl="0" eaLnBrk="1" hangingPunct="1">
              <a:lnSpc>
                <a:spcPct val="90000"/>
              </a:lnSpc>
            </a:pPr>
            <a:r>
              <a:rPr lang="uk-UA" sz="2400" b="1" dirty="0">
                <a:solidFill>
                  <a:srgbClr val="99CC00"/>
                </a:solidFill>
              </a:rPr>
              <a:t>Споживчий;</a:t>
            </a:r>
          </a:p>
          <a:p>
            <a:pPr lvl="0" eaLnBrk="1" hangingPunct="1">
              <a:lnSpc>
                <a:spcPct val="90000"/>
              </a:lnSpc>
            </a:pPr>
            <a:r>
              <a:rPr lang="uk-UA" sz="2400" b="1" dirty="0">
                <a:solidFill>
                  <a:srgbClr val="99CC00"/>
                </a:solidFill>
              </a:rPr>
              <a:t>Економіко – географічного положення</a:t>
            </a:r>
          </a:p>
          <a:p>
            <a:pPr lvl="0" eaLnBrk="1" hangingPunct="1">
              <a:lnSpc>
                <a:spcPct val="90000"/>
              </a:lnSpc>
              <a:buNone/>
            </a:pPr>
            <a:r>
              <a:rPr lang="uk-UA" sz="2400" b="1" dirty="0">
                <a:solidFill>
                  <a:srgbClr val="99CC00"/>
                </a:solidFill>
              </a:rPr>
              <a:t>          </a:t>
            </a:r>
            <a:endParaRPr lang="ru-RU" sz="2400" b="1" dirty="0">
              <a:solidFill>
                <a:srgbClr val="99CC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8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FF9900"/>
                </a:solidFill>
              </a:rPr>
              <a:t>ЧИННИКИ РОЗМІЩЕННЯ ГОСПОДАРСТВА:</a:t>
            </a:r>
            <a:endParaRPr lang="ru-RU" b="1" smtClean="0">
              <a:solidFill>
                <a:srgbClr val="FF9900"/>
              </a:solidFill>
            </a:endParaRP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600200"/>
            <a:ext cx="3163887" cy="2116138"/>
          </a:xfrm>
        </p:spPr>
      </p:pic>
      <p:sp>
        <p:nvSpPr>
          <p:cNvPr id="1331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b="1" smtClean="0">
                <a:solidFill>
                  <a:schemeClr val="accent2"/>
                </a:solidFill>
              </a:rPr>
              <a:t>ІІІ. ДЕМОГРАФІЧНІ</a:t>
            </a:r>
          </a:p>
          <a:p>
            <a:pPr eaLnBrk="1" hangingPunct="1"/>
            <a:r>
              <a:rPr lang="uk-UA" b="1" smtClean="0">
                <a:solidFill>
                  <a:schemeClr val="folHlink"/>
                </a:solidFill>
              </a:rPr>
              <a:t>трудових ресурсів;</a:t>
            </a:r>
          </a:p>
          <a:p>
            <a:pPr eaLnBrk="1" hangingPunct="1"/>
            <a:r>
              <a:rPr lang="uk-UA" b="1" smtClean="0">
                <a:solidFill>
                  <a:schemeClr val="folHlink"/>
                </a:solidFill>
              </a:rPr>
              <a:t>наукомісткості;</a:t>
            </a:r>
          </a:p>
          <a:p>
            <a:pPr eaLnBrk="1" hangingPunct="1"/>
            <a:r>
              <a:rPr lang="uk-UA" b="1" smtClean="0">
                <a:solidFill>
                  <a:schemeClr val="folHlink"/>
                </a:solidFill>
              </a:rPr>
              <a:t>споживчий;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933825"/>
            <a:ext cx="342582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437063"/>
            <a:ext cx="3671887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9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grafik">
  <a:themeElements>
    <a:clrScheme name="Geografi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ografi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ografi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fi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fi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fi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fi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fi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fi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</Words>
  <Application>Microsoft Office PowerPoint</Application>
  <PresentationFormat>Экран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Geografik</vt:lpstr>
      <vt:lpstr>ЧИННИКИ РОЗМІЩЕННЯ ГОСПОДАРСТВА:</vt:lpstr>
      <vt:lpstr>ЧИННИКИ РОЗМІЩЕННЯ ГОСПОДАРСТВА:</vt:lpstr>
    </vt:vector>
  </TitlesOfParts>
  <Company>Лицей 99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ТЕРИТОРІАЛЬНА СТРУКТУРА ГОСПОДАРСТВА УКРАЇНИ</dc:title>
  <dc:creator>Светлана В.</dc:creator>
  <cp:lastModifiedBy>Светлана В.</cp:lastModifiedBy>
  <cp:revision>3</cp:revision>
  <dcterms:created xsi:type="dcterms:W3CDTF">2013-04-14T04:51:10Z</dcterms:created>
  <dcterms:modified xsi:type="dcterms:W3CDTF">2013-04-14T05:00:21Z</dcterms:modified>
</cp:coreProperties>
</file>