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CA8C6-B4B5-4428-9EF8-35DCFA3E6CE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9908D-D5F5-4845-9BC6-CCE3760FDA1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FD8FB-9618-4EA7-A3B4-0D385A84AAF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EA175-2B04-45DB-AEEA-67B9B0CB034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11C95-9155-42D7-BEB7-F5217A3C263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D3F96-2820-4AB6-9F24-E0B0E422297B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09C7D-6D9D-4961-81CA-5073A9CFE89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EF8FD-4435-4009-B2FE-031F81FC6EA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BDDF-5FD5-4F1B-B44E-32DB35CAA26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5D9D3-4A3A-443A-A7D1-88520CBBFDB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CA0BB-E81E-4C38-8E4F-75BD68F91E1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7"/>
          <p:cNvSpPr>
            <a:spLocks noChangeShapeType="1"/>
          </p:cNvSpPr>
          <p:nvPr/>
        </p:nvSpPr>
        <p:spPr bwMode="auto">
          <a:xfrm>
            <a:off x="4724400" y="914400"/>
            <a:ext cx="76200" cy="38100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304800" y="1295400"/>
            <a:ext cx="2819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Гірничо-хімічна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 промисловість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505200" y="1219200"/>
            <a:ext cx="2303463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FFFFFF"/>
                </a:solidFill>
              </a:rPr>
              <a:t>Основна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FFFFFF"/>
                </a:solidFill>
              </a:rPr>
              <a:t>хімія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33400" y="2895600"/>
            <a:ext cx="29718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Виробництво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мінеральних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добрив</a:t>
            </a:r>
            <a:endParaRPr lang="ru-RU" sz="2000" b="1" smtClean="0">
              <a:solidFill>
                <a:srgbClr val="FFFFFF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791200" y="2895600"/>
            <a:ext cx="2819400" cy="1731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Виробництво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кислот, соди</a:t>
            </a:r>
            <a:endParaRPr lang="ru-RU" sz="2000" b="1" smtClean="0">
              <a:solidFill>
                <a:srgbClr val="FFFFFF"/>
              </a:solidFill>
            </a:endParaRP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6172200" y="1219200"/>
            <a:ext cx="2590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Хімія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органічного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 синтезу</a:t>
            </a:r>
            <a:endParaRPr lang="ru-RU" sz="2000" b="1" smtClean="0">
              <a:solidFill>
                <a:srgbClr val="FFFFFF"/>
              </a:solidFill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1905000" y="4800600"/>
            <a:ext cx="5562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000" b="1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000" b="1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000" b="1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Інші галузі : лакофарбова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                      побутова хімія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                      фармацевтична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                      фотохімія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                      мікробіологія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smtClean="0">
                <a:solidFill>
                  <a:srgbClr val="FFFFFF"/>
                </a:solidFill>
              </a:rPr>
              <a:t>                      косметика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000" b="1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000" b="1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000" b="1" smtClean="0">
              <a:solidFill>
                <a:srgbClr val="FFFFFF"/>
              </a:solidFill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609600" y="228600"/>
            <a:ext cx="784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smtClean="0">
                <a:solidFill>
                  <a:srgbClr val="FFFFFF"/>
                </a:solidFill>
              </a:rPr>
              <a:t>Галузева структура хімічної промисловості</a:t>
            </a:r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 flipH="1">
            <a:off x="1600200" y="990600"/>
            <a:ext cx="1676400" cy="3810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8203" name="Line 14"/>
          <p:cNvSpPr>
            <a:spLocks noChangeShapeType="1"/>
          </p:cNvSpPr>
          <p:nvPr/>
        </p:nvSpPr>
        <p:spPr bwMode="auto">
          <a:xfrm>
            <a:off x="5562600" y="990600"/>
            <a:ext cx="1981200" cy="304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8204" name="Line 17"/>
          <p:cNvSpPr>
            <a:spLocks noChangeShapeType="1"/>
          </p:cNvSpPr>
          <p:nvPr/>
        </p:nvSpPr>
        <p:spPr bwMode="auto">
          <a:xfrm>
            <a:off x="4343400" y="914400"/>
            <a:ext cx="0" cy="503238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 flipH="1">
            <a:off x="3200400" y="2971800"/>
            <a:ext cx="533400" cy="3810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>
            <a:off x="5410200" y="3124200"/>
            <a:ext cx="533400" cy="3810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69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2013-04-26T08:26:46Z</dcterms:modified>
</cp:coreProperties>
</file>