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CA8C6-B4B5-4428-9EF8-35DCFA3E6CEA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A9908D-D5F5-4845-9BC6-CCE3760FDA1D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FD8FB-9618-4EA7-A3B4-0D385A84AAF6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4EA175-2B04-45DB-AEEA-67B9B0CB034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11C95-9155-42D7-BEB7-F5217A3C2637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4D3F96-2820-4AB6-9F24-E0B0E422297B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609C7D-6D9D-4961-81CA-5073A9CFE89E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EF8FD-4435-4009-B2FE-031F81FC6EA7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EBDDF-5FD5-4F1B-B44E-32DB35CAA26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D5D9D3-4A3A-443A-A7D1-88520CBBFDB4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6CA0BB-E81E-4C38-8E4F-75BD68F91E11}" type="slidenum">
              <a:rPr lang="ru-RU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17"/>
          <p:cNvSpPr>
            <a:spLocks noChangeShapeType="1"/>
          </p:cNvSpPr>
          <p:nvPr/>
        </p:nvSpPr>
        <p:spPr bwMode="auto">
          <a:xfrm>
            <a:off x="4724400" y="914400"/>
            <a:ext cx="76200" cy="381000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8195" name="Rectangle 10"/>
          <p:cNvSpPr>
            <a:spLocks noChangeArrowheads="1"/>
          </p:cNvSpPr>
          <p:nvPr/>
        </p:nvSpPr>
        <p:spPr bwMode="auto">
          <a:xfrm>
            <a:off x="304800" y="1295400"/>
            <a:ext cx="2819400" cy="1371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smtClean="0">
                <a:solidFill>
                  <a:srgbClr val="FFFFFF"/>
                </a:solidFill>
              </a:rPr>
              <a:t>Гірничо-хімічна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smtClean="0">
                <a:solidFill>
                  <a:srgbClr val="FFFFFF"/>
                </a:solidFill>
              </a:rPr>
              <a:t> промисловість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3505200" y="1219200"/>
            <a:ext cx="2303463" cy="2286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FFFFFF"/>
                </a:solidFill>
              </a:rPr>
              <a:t>Основна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smtClean="0">
                <a:solidFill>
                  <a:srgbClr val="FFFFFF"/>
                </a:solidFill>
              </a:rPr>
              <a:t>хімія</a:t>
            </a:r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533400" y="2895600"/>
            <a:ext cx="2971800" cy="1752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Виробництво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мінеральних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добрив</a:t>
            </a:r>
            <a:endParaRPr lang="ru-RU" sz="2000" b="1" smtClean="0">
              <a:solidFill>
                <a:srgbClr val="FFFFFF"/>
              </a:solidFill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5791200" y="2895600"/>
            <a:ext cx="2819400" cy="1731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Виробництво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кислот, соди</a:t>
            </a:r>
            <a:endParaRPr lang="ru-RU" sz="2000" b="1" smtClean="0">
              <a:solidFill>
                <a:srgbClr val="FFFFFF"/>
              </a:solidFill>
            </a:endParaRPr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6172200" y="1219200"/>
            <a:ext cx="2590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Хімія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органічного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синтезу</a:t>
            </a:r>
            <a:endParaRPr lang="ru-RU" sz="2000" b="1" smtClean="0">
              <a:solidFill>
                <a:srgbClr val="FFFFFF"/>
              </a:solidFill>
            </a:endParaRPr>
          </a:p>
        </p:txBody>
      </p:sp>
      <p:sp>
        <p:nvSpPr>
          <p:cNvPr id="8200" name="Rectangle 5"/>
          <p:cNvSpPr>
            <a:spLocks noChangeArrowheads="1"/>
          </p:cNvSpPr>
          <p:nvPr/>
        </p:nvSpPr>
        <p:spPr bwMode="auto">
          <a:xfrm>
            <a:off x="1905000" y="4800600"/>
            <a:ext cx="5562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Інші галузі : лакофарбова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                     побутова хімія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                     фармацевтична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                     фотохімія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                     мікробіологія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uk-UA" sz="2000" b="1" smtClean="0">
                <a:solidFill>
                  <a:srgbClr val="FFFFFF"/>
                </a:solidFill>
              </a:rPr>
              <a:t>                      косметика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uk-UA" sz="2000" b="1" smtClean="0">
              <a:solidFill>
                <a:srgbClr val="FFFFFF"/>
              </a:solidFill>
            </a:endParaRPr>
          </a:p>
        </p:txBody>
      </p:sp>
      <p:sp>
        <p:nvSpPr>
          <p:cNvPr id="8201" name="Rectangle 5"/>
          <p:cNvSpPr>
            <a:spLocks noChangeArrowheads="1"/>
          </p:cNvSpPr>
          <p:nvPr/>
        </p:nvSpPr>
        <p:spPr bwMode="auto">
          <a:xfrm>
            <a:off x="609600" y="228600"/>
            <a:ext cx="78486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smtClean="0">
                <a:solidFill>
                  <a:srgbClr val="FFFFFF"/>
                </a:solidFill>
              </a:rPr>
              <a:t>Галузева структура хімічної промисловості</a:t>
            </a:r>
          </a:p>
        </p:txBody>
      </p:sp>
      <p:sp>
        <p:nvSpPr>
          <p:cNvPr id="8202" name="Line 15"/>
          <p:cNvSpPr>
            <a:spLocks noChangeShapeType="1"/>
          </p:cNvSpPr>
          <p:nvPr/>
        </p:nvSpPr>
        <p:spPr bwMode="auto">
          <a:xfrm flipH="1">
            <a:off x="1600200" y="990600"/>
            <a:ext cx="1676400" cy="38100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8203" name="Line 14"/>
          <p:cNvSpPr>
            <a:spLocks noChangeShapeType="1"/>
          </p:cNvSpPr>
          <p:nvPr/>
        </p:nvSpPr>
        <p:spPr bwMode="auto">
          <a:xfrm>
            <a:off x="5562600" y="990600"/>
            <a:ext cx="1981200" cy="30480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8204" name="Line 17"/>
          <p:cNvSpPr>
            <a:spLocks noChangeShapeType="1"/>
          </p:cNvSpPr>
          <p:nvPr/>
        </p:nvSpPr>
        <p:spPr bwMode="auto">
          <a:xfrm>
            <a:off x="4343400" y="914400"/>
            <a:ext cx="0" cy="503238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8205" name="Line 17"/>
          <p:cNvSpPr>
            <a:spLocks noChangeShapeType="1"/>
          </p:cNvSpPr>
          <p:nvPr/>
        </p:nvSpPr>
        <p:spPr bwMode="auto">
          <a:xfrm flipH="1">
            <a:off x="3200400" y="2971800"/>
            <a:ext cx="533400" cy="38100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  <p:sp>
        <p:nvSpPr>
          <p:cNvPr id="8206" name="Line 17"/>
          <p:cNvSpPr>
            <a:spLocks noChangeShapeType="1"/>
          </p:cNvSpPr>
          <p:nvPr/>
        </p:nvSpPr>
        <p:spPr bwMode="auto">
          <a:xfrm>
            <a:off x="5410200" y="3124200"/>
            <a:ext cx="533400" cy="381000"/>
          </a:xfrm>
          <a:prstGeom prst="line">
            <a:avLst/>
          </a:prstGeom>
          <a:noFill/>
          <a:ln w="5715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6696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  <p:bldP spid="8197" grpId="0" animBg="1"/>
      <p:bldP spid="8198" grpId="0" animBg="1"/>
      <p:bldP spid="8199" grpId="0" animBg="1"/>
      <p:bldP spid="8200" grpId="0" animBg="1"/>
      <p:bldP spid="8201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Экран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Волна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Светлана В.</cp:lastModifiedBy>
  <cp:revision>1</cp:revision>
  <dcterms:modified xsi:type="dcterms:W3CDTF">2013-04-26T08:26:46Z</dcterms:modified>
</cp:coreProperties>
</file>