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Default Extension="gif" ContentType="image/gif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6" r:id="rId1"/>
  </p:sldMasterIdLst>
  <p:notesMasterIdLst>
    <p:notesMasterId r:id="rId7"/>
  </p:notesMasterIdLst>
  <p:sldIdLst>
    <p:sldId id="256" r:id="rId2"/>
    <p:sldId id="257" r:id="rId3"/>
    <p:sldId id="258" r:id="rId4"/>
    <p:sldId id="260" r:id="rId5"/>
    <p:sldId id="259" r:id="rId6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Garamond" pitchFamily="18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Garamond" pitchFamily="18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Garamond" pitchFamily="18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Garamond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35" autoAdjust="0"/>
    <p:restoredTop sz="94723" autoAdjust="0"/>
  </p:normalViewPr>
  <p:slideViewPr>
    <p:cSldViewPr>
      <p:cViewPr varScale="1">
        <p:scale>
          <a:sx n="69" d="100"/>
          <a:sy n="69" d="100"/>
        </p:scale>
        <p:origin x="-1410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3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ru-RU"/>
          </a:p>
        </p:txBody>
      </p:sp>
      <p:sp>
        <p:nvSpPr>
          <p:cNvPr id="1873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endParaRPr lang="ru-RU"/>
          </a:p>
        </p:txBody>
      </p:sp>
      <p:sp>
        <p:nvSpPr>
          <p:cNvPr id="187396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873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873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ru-RU"/>
          </a:p>
        </p:txBody>
      </p:sp>
      <p:sp>
        <p:nvSpPr>
          <p:cNvPr id="1873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fld id="{E9D83686-7414-4925-B507-9704B7665CFC}" type="slidenum">
              <a:rPr lang="ru-RU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C64C453-8BD5-494F-AB2E-83C3E7DF9B84}" type="slidenum">
              <a:rPr lang="ru-RU"/>
              <a:pPr/>
              <a:t>1</a:t>
            </a:fld>
            <a:endParaRPr lang="ru-RU"/>
          </a:p>
        </p:txBody>
      </p:sp>
      <p:sp>
        <p:nvSpPr>
          <p:cNvPr id="18841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84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CDD61EF-A51D-4622-A88E-333BE410A906}" type="slidenum">
              <a:rPr lang="ru-RU"/>
              <a:pPr/>
              <a:t>2</a:t>
            </a:fld>
            <a:endParaRPr lang="ru-RU"/>
          </a:p>
        </p:txBody>
      </p:sp>
      <p:sp>
        <p:nvSpPr>
          <p:cNvPr id="18944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94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C3FE181-470B-4FA2-A41F-D9538047BE36}" type="slidenum">
              <a:rPr lang="ru-RU"/>
              <a:pPr/>
              <a:t>3</a:t>
            </a:fld>
            <a:endParaRPr lang="ru-RU"/>
          </a:p>
        </p:txBody>
      </p:sp>
      <p:sp>
        <p:nvSpPr>
          <p:cNvPr id="19046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04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B1A3C5B-9968-4A7D-9086-2A5DF7FC9972}" type="slidenum">
              <a:rPr lang="ru-RU"/>
              <a:pPr/>
              <a:t>4</a:t>
            </a:fld>
            <a:endParaRPr lang="ru-RU"/>
          </a:p>
        </p:txBody>
      </p:sp>
      <p:sp>
        <p:nvSpPr>
          <p:cNvPr id="19149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14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CBDEE7A-DEEC-43FB-A2A4-D7D781778A10}" type="slidenum">
              <a:rPr lang="ru-RU"/>
              <a:pPr/>
              <a:t>5</a:t>
            </a:fld>
            <a:endParaRPr lang="ru-RU"/>
          </a:p>
        </p:txBody>
      </p:sp>
      <p:sp>
        <p:nvSpPr>
          <p:cNvPr id="19251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25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6370" name="Group 2"/>
          <p:cNvGrpSpPr>
            <a:grpSpLocks/>
          </p:cNvGrpSpPr>
          <p:nvPr/>
        </p:nvGrpSpPr>
        <p:grpSpPr bwMode="auto">
          <a:xfrm>
            <a:off x="0" y="0"/>
            <a:ext cx="9140825" cy="6850063"/>
            <a:chOff x="0" y="0"/>
            <a:chExt cx="5758" cy="4315"/>
          </a:xfrm>
        </p:grpSpPr>
        <p:grpSp>
          <p:nvGrpSpPr>
            <p:cNvPr id="186371" name="Group 3"/>
            <p:cNvGrpSpPr>
              <a:grpSpLocks/>
            </p:cNvGrpSpPr>
            <p:nvPr userDrawn="1"/>
          </p:nvGrpSpPr>
          <p:grpSpPr bwMode="auto">
            <a:xfrm>
              <a:off x="1728" y="2230"/>
              <a:ext cx="4027" cy="2085"/>
              <a:chOff x="1728" y="2230"/>
              <a:chExt cx="4027" cy="2085"/>
            </a:xfrm>
          </p:grpSpPr>
          <p:sp>
            <p:nvSpPr>
              <p:cNvPr id="186372" name="Freeform 4"/>
              <p:cNvSpPr>
                <a:spLocks/>
              </p:cNvSpPr>
              <p:nvPr/>
            </p:nvSpPr>
            <p:spPr bwMode="hidden">
              <a:xfrm>
                <a:off x="1728" y="2644"/>
                <a:ext cx="2882" cy="1671"/>
              </a:xfrm>
              <a:custGeom>
                <a:avLst/>
                <a:gdLst/>
                <a:ahLst/>
                <a:cxnLst>
                  <a:cxn ang="0">
                    <a:pos x="2740" y="528"/>
                  </a:cxn>
                  <a:cxn ang="0">
                    <a:pos x="2632" y="484"/>
                  </a:cxn>
                  <a:cxn ang="0">
                    <a:pos x="2480" y="424"/>
                  </a:cxn>
                  <a:cxn ang="0">
                    <a:pos x="2203" y="343"/>
                  </a:cxn>
                  <a:cxn ang="0">
                    <a:pos x="1970" y="277"/>
                  </a:cxn>
                  <a:cxn ang="0">
                    <a:pos x="1807" y="212"/>
                  </a:cxn>
                  <a:cxn ang="0">
                    <a:pos x="1693" y="152"/>
                  </a:cxn>
                  <a:cxn ang="0">
                    <a:pos x="1628" y="103"/>
                  </a:cxn>
                  <a:cxn ang="0">
                    <a:pos x="1590" y="60"/>
                  </a:cxn>
                  <a:cxn ang="0">
                    <a:pos x="1579" y="27"/>
                  </a:cxn>
                  <a:cxn ang="0">
                    <a:pos x="1585" y="0"/>
                  </a:cxn>
                  <a:cxn ang="0">
                    <a:pos x="1557" y="49"/>
                  </a:cxn>
                  <a:cxn ang="0">
                    <a:pos x="1568" y="98"/>
                  </a:cxn>
                  <a:cxn ang="0">
                    <a:pos x="1617" y="141"/>
                  </a:cxn>
                  <a:cxn ang="0">
                    <a:pos x="1688" y="185"/>
                  </a:cxn>
                  <a:cxn ang="0">
                    <a:pos x="1791" y="228"/>
                  </a:cxn>
                  <a:cxn ang="0">
                    <a:pos x="2040" y="310"/>
                  </a:cxn>
                  <a:cxn ang="0">
                    <a:pos x="2285" y="381"/>
                  </a:cxn>
                  <a:cxn ang="0">
                    <a:pos x="2464" y="435"/>
                  </a:cxn>
                  <a:cxn ang="0">
                    <a:pos x="2605" y="484"/>
                  </a:cxn>
                  <a:cxn ang="0">
                    <a:pos x="2708" y="528"/>
                  </a:cxn>
                  <a:cxn ang="0">
                    <a:pos x="2768" y="560"/>
                  </a:cxn>
                  <a:cxn ang="0">
                    <a:pos x="2795" y="593"/>
                  </a:cxn>
                  <a:cxn ang="0">
                    <a:pos x="2795" y="642"/>
                  </a:cxn>
                  <a:cxn ang="0">
                    <a:pos x="2762" y="691"/>
                  </a:cxn>
                  <a:cxn ang="0">
                    <a:pos x="2692" y="735"/>
                  </a:cxn>
                  <a:cxn ang="0">
                    <a:pos x="2589" y="778"/>
                  </a:cxn>
                  <a:cxn ang="0">
                    <a:pos x="2458" y="822"/>
                  </a:cxn>
                  <a:cxn ang="0">
                    <a:pos x="2301" y="865"/>
                  </a:cxn>
                  <a:cxn ang="0">
                    <a:pos x="2030" y="930"/>
                  </a:cxn>
                  <a:cxn ang="0">
                    <a:pos x="1606" y="1034"/>
                  </a:cxn>
                  <a:cxn ang="0">
                    <a:pos x="1145" y="1164"/>
                  </a:cxn>
                  <a:cxn ang="0">
                    <a:pos x="673" y="1328"/>
                  </a:cxn>
                  <a:cxn ang="0">
                    <a:pos x="217" y="1545"/>
                  </a:cxn>
                  <a:cxn ang="0">
                    <a:pos x="353" y="1671"/>
                  </a:cxn>
                  <a:cxn ang="0">
                    <a:pos x="754" y="1469"/>
                  </a:cxn>
                  <a:cxn ang="0">
                    <a:pos x="1145" y="1311"/>
                  </a:cxn>
                  <a:cxn ang="0">
                    <a:pos x="1519" y="1186"/>
                  </a:cxn>
                  <a:cxn ang="0">
                    <a:pos x="1861" y="1083"/>
                  </a:cxn>
                  <a:cxn ang="0">
                    <a:pos x="2165" y="1007"/>
                  </a:cxn>
                  <a:cxn ang="0">
                    <a:pos x="2426" y="947"/>
                  </a:cxn>
                  <a:cxn ang="0">
                    <a:pos x="2626" y="892"/>
                  </a:cxn>
                  <a:cxn ang="0">
                    <a:pos x="2762" y="838"/>
                  </a:cxn>
                  <a:cxn ang="0">
                    <a:pos x="2827" y="794"/>
                  </a:cxn>
                  <a:cxn ang="0">
                    <a:pos x="2865" y="745"/>
                  </a:cxn>
                  <a:cxn ang="0">
                    <a:pos x="2882" y="702"/>
                  </a:cxn>
                  <a:cxn ang="0">
                    <a:pos x="2854" y="620"/>
                  </a:cxn>
                  <a:cxn ang="0">
                    <a:pos x="2800" y="560"/>
                  </a:cxn>
                  <a:cxn ang="0">
                    <a:pos x="2773" y="544"/>
                  </a:cxn>
                </a:cxnLst>
                <a:rect l="0" t="0" r="r" b="b"/>
                <a:pathLst>
                  <a:path w="2882" h="1671">
                    <a:moveTo>
                      <a:pt x="2773" y="544"/>
                    </a:moveTo>
                    <a:lnTo>
                      <a:pt x="2740" y="528"/>
                    </a:lnTo>
                    <a:lnTo>
                      <a:pt x="2692" y="506"/>
                    </a:lnTo>
                    <a:lnTo>
                      <a:pt x="2632" y="484"/>
                    </a:lnTo>
                    <a:lnTo>
                      <a:pt x="2561" y="457"/>
                    </a:lnTo>
                    <a:lnTo>
                      <a:pt x="2480" y="424"/>
                    </a:lnTo>
                    <a:lnTo>
                      <a:pt x="2388" y="397"/>
                    </a:lnTo>
                    <a:lnTo>
                      <a:pt x="2203" y="343"/>
                    </a:lnTo>
                    <a:lnTo>
                      <a:pt x="2078" y="310"/>
                    </a:lnTo>
                    <a:lnTo>
                      <a:pt x="1970" y="277"/>
                    </a:lnTo>
                    <a:lnTo>
                      <a:pt x="1878" y="245"/>
                    </a:lnTo>
                    <a:lnTo>
                      <a:pt x="1807" y="212"/>
                    </a:lnTo>
                    <a:lnTo>
                      <a:pt x="1742" y="179"/>
                    </a:lnTo>
                    <a:lnTo>
                      <a:pt x="1693" y="152"/>
                    </a:lnTo>
                    <a:lnTo>
                      <a:pt x="1655" y="125"/>
                    </a:lnTo>
                    <a:lnTo>
                      <a:pt x="1628" y="103"/>
                    </a:lnTo>
                    <a:lnTo>
                      <a:pt x="1606" y="81"/>
                    </a:lnTo>
                    <a:lnTo>
                      <a:pt x="1590" y="60"/>
                    </a:lnTo>
                    <a:lnTo>
                      <a:pt x="1585" y="43"/>
                    </a:lnTo>
                    <a:lnTo>
                      <a:pt x="1579" y="27"/>
                    </a:lnTo>
                    <a:lnTo>
                      <a:pt x="1585" y="5"/>
                    </a:lnTo>
                    <a:lnTo>
                      <a:pt x="1585" y="0"/>
                    </a:lnTo>
                    <a:lnTo>
                      <a:pt x="1568" y="27"/>
                    </a:lnTo>
                    <a:lnTo>
                      <a:pt x="1557" y="49"/>
                    </a:lnTo>
                    <a:lnTo>
                      <a:pt x="1557" y="76"/>
                    </a:lnTo>
                    <a:lnTo>
                      <a:pt x="1568" y="98"/>
                    </a:lnTo>
                    <a:lnTo>
                      <a:pt x="1590" y="120"/>
                    </a:lnTo>
                    <a:lnTo>
                      <a:pt x="1617" y="141"/>
                    </a:lnTo>
                    <a:lnTo>
                      <a:pt x="1650" y="163"/>
                    </a:lnTo>
                    <a:lnTo>
                      <a:pt x="1688" y="185"/>
                    </a:lnTo>
                    <a:lnTo>
                      <a:pt x="1737" y="207"/>
                    </a:lnTo>
                    <a:lnTo>
                      <a:pt x="1791" y="228"/>
                    </a:lnTo>
                    <a:lnTo>
                      <a:pt x="1905" y="267"/>
                    </a:lnTo>
                    <a:lnTo>
                      <a:pt x="2040" y="310"/>
                    </a:lnTo>
                    <a:lnTo>
                      <a:pt x="2182" y="348"/>
                    </a:lnTo>
                    <a:lnTo>
                      <a:pt x="2285" y="381"/>
                    </a:lnTo>
                    <a:lnTo>
                      <a:pt x="2382" y="408"/>
                    </a:lnTo>
                    <a:lnTo>
                      <a:pt x="2464" y="435"/>
                    </a:lnTo>
                    <a:lnTo>
                      <a:pt x="2540" y="462"/>
                    </a:lnTo>
                    <a:lnTo>
                      <a:pt x="2605" y="484"/>
                    </a:lnTo>
                    <a:lnTo>
                      <a:pt x="2659" y="506"/>
                    </a:lnTo>
                    <a:lnTo>
                      <a:pt x="2708" y="528"/>
                    </a:lnTo>
                    <a:lnTo>
                      <a:pt x="2740" y="544"/>
                    </a:lnTo>
                    <a:lnTo>
                      <a:pt x="2768" y="560"/>
                    </a:lnTo>
                    <a:lnTo>
                      <a:pt x="2784" y="577"/>
                    </a:lnTo>
                    <a:lnTo>
                      <a:pt x="2795" y="593"/>
                    </a:lnTo>
                    <a:lnTo>
                      <a:pt x="2800" y="615"/>
                    </a:lnTo>
                    <a:lnTo>
                      <a:pt x="2795" y="642"/>
                    </a:lnTo>
                    <a:lnTo>
                      <a:pt x="2784" y="664"/>
                    </a:lnTo>
                    <a:lnTo>
                      <a:pt x="2762" y="691"/>
                    </a:lnTo>
                    <a:lnTo>
                      <a:pt x="2730" y="713"/>
                    </a:lnTo>
                    <a:lnTo>
                      <a:pt x="2692" y="735"/>
                    </a:lnTo>
                    <a:lnTo>
                      <a:pt x="2643" y="756"/>
                    </a:lnTo>
                    <a:lnTo>
                      <a:pt x="2589" y="778"/>
                    </a:lnTo>
                    <a:lnTo>
                      <a:pt x="2529" y="800"/>
                    </a:lnTo>
                    <a:lnTo>
                      <a:pt x="2458" y="822"/>
                    </a:lnTo>
                    <a:lnTo>
                      <a:pt x="2382" y="843"/>
                    </a:lnTo>
                    <a:lnTo>
                      <a:pt x="2301" y="865"/>
                    </a:lnTo>
                    <a:lnTo>
                      <a:pt x="2214" y="887"/>
                    </a:lnTo>
                    <a:lnTo>
                      <a:pt x="2030" y="930"/>
                    </a:lnTo>
                    <a:lnTo>
                      <a:pt x="1823" y="979"/>
                    </a:lnTo>
                    <a:lnTo>
                      <a:pt x="1606" y="1034"/>
                    </a:lnTo>
                    <a:lnTo>
                      <a:pt x="1378" y="1094"/>
                    </a:lnTo>
                    <a:lnTo>
                      <a:pt x="1145" y="1164"/>
                    </a:lnTo>
                    <a:lnTo>
                      <a:pt x="912" y="1241"/>
                    </a:lnTo>
                    <a:lnTo>
                      <a:pt x="673" y="1328"/>
                    </a:lnTo>
                    <a:lnTo>
                      <a:pt x="440" y="1431"/>
                    </a:lnTo>
                    <a:lnTo>
                      <a:pt x="217" y="1545"/>
                    </a:lnTo>
                    <a:lnTo>
                      <a:pt x="0" y="1671"/>
                    </a:lnTo>
                    <a:lnTo>
                      <a:pt x="353" y="1671"/>
                    </a:lnTo>
                    <a:lnTo>
                      <a:pt x="554" y="1567"/>
                    </a:lnTo>
                    <a:lnTo>
                      <a:pt x="754" y="1469"/>
                    </a:lnTo>
                    <a:lnTo>
                      <a:pt x="955" y="1388"/>
                    </a:lnTo>
                    <a:lnTo>
                      <a:pt x="1145" y="1311"/>
                    </a:lnTo>
                    <a:lnTo>
                      <a:pt x="1335" y="1241"/>
                    </a:lnTo>
                    <a:lnTo>
                      <a:pt x="1519" y="1186"/>
                    </a:lnTo>
                    <a:lnTo>
                      <a:pt x="1693" y="1132"/>
                    </a:lnTo>
                    <a:lnTo>
                      <a:pt x="1861" y="1083"/>
                    </a:lnTo>
                    <a:lnTo>
                      <a:pt x="2019" y="1045"/>
                    </a:lnTo>
                    <a:lnTo>
                      <a:pt x="2165" y="1007"/>
                    </a:lnTo>
                    <a:lnTo>
                      <a:pt x="2301" y="974"/>
                    </a:lnTo>
                    <a:lnTo>
                      <a:pt x="2426" y="947"/>
                    </a:lnTo>
                    <a:lnTo>
                      <a:pt x="2534" y="914"/>
                    </a:lnTo>
                    <a:lnTo>
                      <a:pt x="2626" y="892"/>
                    </a:lnTo>
                    <a:lnTo>
                      <a:pt x="2702" y="865"/>
                    </a:lnTo>
                    <a:lnTo>
                      <a:pt x="2762" y="838"/>
                    </a:lnTo>
                    <a:lnTo>
                      <a:pt x="2800" y="816"/>
                    </a:lnTo>
                    <a:lnTo>
                      <a:pt x="2827" y="794"/>
                    </a:lnTo>
                    <a:lnTo>
                      <a:pt x="2849" y="767"/>
                    </a:lnTo>
                    <a:lnTo>
                      <a:pt x="2865" y="745"/>
                    </a:lnTo>
                    <a:lnTo>
                      <a:pt x="2876" y="724"/>
                    </a:lnTo>
                    <a:lnTo>
                      <a:pt x="2882" y="702"/>
                    </a:lnTo>
                    <a:lnTo>
                      <a:pt x="2876" y="658"/>
                    </a:lnTo>
                    <a:lnTo>
                      <a:pt x="2854" y="620"/>
                    </a:lnTo>
                    <a:lnTo>
                      <a:pt x="2833" y="588"/>
                    </a:lnTo>
                    <a:lnTo>
                      <a:pt x="2800" y="560"/>
                    </a:lnTo>
                    <a:lnTo>
                      <a:pt x="2773" y="544"/>
                    </a:lnTo>
                    <a:lnTo>
                      <a:pt x="2773" y="54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86373" name="Freeform 5"/>
              <p:cNvSpPr>
                <a:spLocks/>
              </p:cNvSpPr>
              <p:nvPr/>
            </p:nvSpPr>
            <p:spPr bwMode="hidden">
              <a:xfrm>
                <a:off x="4170" y="2671"/>
                <a:ext cx="1259" cy="811"/>
              </a:xfrm>
              <a:custGeom>
                <a:avLst/>
                <a:gdLst/>
                <a:ahLst/>
                <a:cxnLst>
                  <a:cxn ang="0">
                    <a:pos x="1259" y="615"/>
                  </a:cxn>
                  <a:cxn ang="0">
                    <a:pos x="1248" y="588"/>
                  </a:cxn>
                  <a:cxn ang="0">
                    <a:pos x="1237" y="566"/>
                  </a:cxn>
                  <a:cxn ang="0">
                    <a:pos x="1216" y="539"/>
                  </a:cxn>
                  <a:cxn ang="0">
                    <a:pos x="1188" y="517"/>
                  </a:cxn>
                  <a:cxn ang="0">
                    <a:pos x="1123" y="479"/>
                  </a:cxn>
                  <a:cxn ang="0">
                    <a:pos x="1042" y="441"/>
                  </a:cxn>
                  <a:cxn ang="0">
                    <a:pos x="944" y="408"/>
                  </a:cxn>
                  <a:cxn ang="0">
                    <a:pos x="841" y="381"/>
                  </a:cxn>
                  <a:cxn ang="0">
                    <a:pos x="727" y="348"/>
                  </a:cxn>
                  <a:cxn ang="0">
                    <a:pos x="613" y="321"/>
                  </a:cxn>
                  <a:cxn ang="0">
                    <a:pos x="499" y="294"/>
                  </a:cxn>
                  <a:cxn ang="0">
                    <a:pos x="391" y="261"/>
                  </a:cxn>
                  <a:cxn ang="0">
                    <a:pos x="288" y="229"/>
                  </a:cxn>
                  <a:cxn ang="0">
                    <a:pos x="195" y="196"/>
                  </a:cxn>
                  <a:cxn ang="0">
                    <a:pos x="119" y="152"/>
                  </a:cxn>
                  <a:cxn ang="0">
                    <a:pos x="54" y="109"/>
                  </a:cxn>
                  <a:cxn ang="0">
                    <a:pos x="33" y="87"/>
                  </a:cxn>
                  <a:cxn ang="0">
                    <a:pos x="16" y="60"/>
                  </a:cxn>
                  <a:cxn ang="0">
                    <a:pos x="5" y="33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11"/>
                  </a:cxn>
                  <a:cxn ang="0">
                    <a:pos x="0" y="38"/>
                  </a:cxn>
                  <a:cxn ang="0">
                    <a:pos x="5" y="60"/>
                  </a:cxn>
                  <a:cxn ang="0">
                    <a:pos x="16" y="87"/>
                  </a:cxn>
                  <a:cxn ang="0">
                    <a:pos x="33" y="114"/>
                  </a:cxn>
                  <a:cxn ang="0">
                    <a:pos x="54" y="142"/>
                  </a:cxn>
                  <a:cxn ang="0">
                    <a:pos x="87" y="174"/>
                  </a:cxn>
                  <a:cxn ang="0">
                    <a:pos x="125" y="207"/>
                  </a:cxn>
                  <a:cxn ang="0">
                    <a:pos x="179" y="240"/>
                  </a:cxn>
                  <a:cxn ang="0">
                    <a:pos x="244" y="278"/>
                  </a:cxn>
                  <a:cxn ang="0">
                    <a:pos x="326" y="310"/>
                  </a:cxn>
                  <a:cxn ang="0">
                    <a:pos x="418" y="348"/>
                  </a:cxn>
                  <a:cxn ang="0">
                    <a:pos x="526" y="381"/>
                  </a:cxn>
                  <a:cxn ang="0">
                    <a:pos x="657" y="414"/>
                  </a:cxn>
                  <a:cxn ang="0">
                    <a:pos x="749" y="435"/>
                  </a:cxn>
                  <a:cxn ang="0">
                    <a:pos x="830" y="463"/>
                  </a:cxn>
                  <a:cxn ang="0">
                    <a:pos x="901" y="490"/>
                  </a:cxn>
                  <a:cxn ang="0">
                    <a:pos x="966" y="512"/>
                  </a:cxn>
                  <a:cxn ang="0">
                    <a:pos x="1015" y="539"/>
                  </a:cxn>
                  <a:cxn ang="0">
                    <a:pos x="1053" y="566"/>
                  </a:cxn>
                  <a:cxn ang="0">
                    <a:pos x="1080" y="593"/>
                  </a:cxn>
                  <a:cxn ang="0">
                    <a:pos x="1102" y="620"/>
                  </a:cxn>
                  <a:cxn ang="0">
                    <a:pos x="1112" y="648"/>
                  </a:cxn>
                  <a:cxn ang="0">
                    <a:pos x="1118" y="675"/>
                  </a:cxn>
                  <a:cxn ang="0">
                    <a:pos x="1112" y="697"/>
                  </a:cxn>
                  <a:cxn ang="0">
                    <a:pos x="1096" y="724"/>
                  </a:cxn>
                  <a:cxn ang="0">
                    <a:pos x="1080" y="746"/>
                  </a:cxn>
                  <a:cxn ang="0">
                    <a:pos x="1053" y="767"/>
                  </a:cxn>
                  <a:cxn ang="0">
                    <a:pos x="1015" y="789"/>
                  </a:cxn>
                  <a:cxn ang="0">
                    <a:pos x="977" y="811"/>
                  </a:cxn>
                  <a:cxn ang="0">
                    <a:pos x="1047" y="789"/>
                  </a:cxn>
                  <a:cxn ang="0">
                    <a:pos x="1107" y="767"/>
                  </a:cxn>
                  <a:cxn ang="0">
                    <a:pos x="1156" y="746"/>
                  </a:cxn>
                  <a:cxn ang="0">
                    <a:pos x="1199" y="724"/>
                  </a:cxn>
                  <a:cxn ang="0">
                    <a:pos x="1226" y="702"/>
                  </a:cxn>
                  <a:cxn ang="0">
                    <a:pos x="1248" y="675"/>
                  </a:cxn>
                  <a:cxn ang="0">
                    <a:pos x="1259" y="648"/>
                  </a:cxn>
                  <a:cxn ang="0">
                    <a:pos x="1259" y="615"/>
                  </a:cxn>
                  <a:cxn ang="0">
                    <a:pos x="1259" y="615"/>
                  </a:cxn>
                </a:cxnLst>
                <a:rect l="0" t="0" r="r" b="b"/>
                <a:pathLst>
                  <a:path w="1259" h="811">
                    <a:moveTo>
                      <a:pt x="1259" y="615"/>
                    </a:moveTo>
                    <a:lnTo>
                      <a:pt x="1248" y="588"/>
                    </a:lnTo>
                    <a:lnTo>
                      <a:pt x="1237" y="566"/>
                    </a:lnTo>
                    <a:lnTo>
                      <a:pt x="1216" y="539"/>
                    </a:lnTo>
                    <a:lnTo>
                      <a:pt x="1188" y="517"/>
                    </a:lnTo>
                    <a:lnTo>
                      <a:pt x="1123" y="479"/>
                    </a:lnTo>
                    <a:lnTo>
                      <a:pt x="1042" y="441"/>
                    </a:lnTo>
                    <a:lnTo>
                      <a:pt x="944" y="408"/>
                    </a:lnTo>
                    <a:lnTo>
                      <a:pt x="841" y="381"/>
                    </a:lnTo>
                    <a:lnTo>
                      <a:pt x="727" y="348"/>
                    </a:lnTo>
                    <a:lnTo>
                      <a:pt x="613" y="321"/>
                    </a:lnTo>
                    <a:lnTo>
                      <a:pt x="499" y="294"/>
                    </a:lnTo>
                    <a:lnTo>
                      <a:pt x="391" y="261"/>
                    </a:lnTo>
                    <a:lnTo>
                      <a:pt x="288" y="229"/>
                    </a:lnTo>
                    <a:lnTo>
                      <a:pt x="195" y="196"/>
                    </a:lnTo>
                    <a:lnTo>
                      <a:pt x="119" y="152"/>
                    </a:lnTo>
                    <a:lnTo>
                      <a:pt x="54" y="109"/>
                    </a:lnTo>
                    <a:lnTo>
                      <a:pt x="33" y="87"/>
                    </a:lnTo>
                    <a:lnTo>
                      <a:pt x="16" y="60"/>
                    </a:lnTo>
                    <a:lnTo>
                      <a:pt x="5" y="33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11"/>
                    </a:lnTo>
                    <a:lnTo>
                      <a:pt x="0" y="38"/>
                    </a:lnTo>
                    <a:lnTo>
                      <a:pt x="5" y="60"/>
                    </a:lnTo>
                    <a:lnTo>
                      <a:pt x="16" y="87"/>
                    </a:lnTo>
                    <a:lnTo>
                      <a:pt x="33" y="114"/>
                    </a:lnTo>
                    <a:lnTo>
                      <a:pt x="54" y="142"/>
                    </a:lnTo>
                    <a:lnTo>
                      <a:pt x="87" y="174"/>
                    </a:lnTo>
                    <a:lnTo>
                      <a:pt x="125" y="207"/>
                    </a:lnTo>
                    <a:lnTo>
                      <a:pt x="179" y="240"/>
                    </a:lnTo>
                    <a:lnTo>
                      <a:pt x="244" y="278"/>
                    </a:lnTo>
                    <a:lnTo>
                      <a:pt x="326" y="310"/>
                    </a:lnTo>
                    <a:lnTo>
                      <a:pt x="418" y="348"/>
                    </a:lnTo>
                    <a:lnTo>
                      <a:pt x="526" y="381"/>
                    </a:lnTo>
                    <a:lnTo>
                      <a:pt x="657" y="414"/>
                    </a:lnTo>
                    <a:lnTo>
                      <a:pt x="749" y="435"/>
                    </a:lnTo>
                    <a:lnTo>
                      <a:pt x="830" y="463"/>
                    </a:lnTo>
                    <a:lnTo>
                      <a:pt x="901" y="490"/>
                    </a:lnTo>
                    <a:lnTo>
                      <a:pt x="966" y="512"/>
                    </a:lnTo>
                    <a:lnTo>
                      <a:pt x="1015" y="539"/>
                    </a:lnTo>
                    <a:lnTo>
                      <a:pt x="1053" y="566"/>
                    </a:lnTo>
                    <a:lnTo>
                      <a:pt x="1080" y="593"/>
                    </a:lnTo>
                    <a:lnTo>
                      <a:pt x="1102" y="620"/>
                    </a:lnTo>
                    <a:lnTo>
                      <a:pt x="1112" y="648"/>
                    </a:lnTo>
                    <a:lnTo>
                      <a:pt x="1118" y="675"/>
                    </a:lnTo>
                    <a:lnTo>
                      <a:pt x="1112" y="697"/>
                    </a:lnTo>
                    <a:lnTo>
                      <a:pt x="1096" y="724"/>
                    </a:lnTo>
                    <a:lnTo>
                      <a:pt x="1080" y="746"/>
                    </a:lnTo>
                    <a:lnTo>
                      <a:pt x="1053" y="767"/>
                    </a:lnTo>
                    <a:lnTo>
                      <a:pt x="1015" y="789"/>
                    </a:lnTo>
                    <a:lnTo>
                      <a:pt x="977" y="811"/>
                    </a:lnTo>
                    <a:lnTo>
                      <a:pt x="1047" y="789"/>
                    </a:lnTo>
                    <a:lnTo>
                      <a:pt x="1107" y="767"/>
                    </a:lnTo>
                    <a:lnTo>
                      <a:pt x="1156" y="746"/>
                    </a:lnTo>
                    <a:lnTo>
                      <a:pt x="1199" y="724"/>
                    </a:lnTo>
                    <a:lnTo>
                      <a:pt x="1226" y="702"/>
                    </a:lnTo>
                    <a:lnTo>
                      <a:pt x="1248" y="675"/>
                    </a:lnTo>
                    <a:lnTo>
                      <a:pt x="1259" y="648"/>
                    </a:lnTo>
                    <a:lnTo>
                      <a:pt x="1259" y="615"/>
                    </a:lnTo>
                    <a:lnTo>
                      <a:pt x="1259" y="61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86374" name="Freeform 6"/>
              <p:cNvSpPr>
                <a:spLocks/>
              </p:cNvSpPr>
              <p:nvPr/>
            </p:nvSpPr>
            <p:spPr bwMode="hidden">
              <a:xfrm>
                <a:off x="2900" y="3346"/>
                <a:ext cx="2849" cy="969"/>
              </a:xfrm>
              <a:custGeom>
                <a:avLst/>
                <a:gdLst/>
                <a:ahLst/>
                <a:cxnLst>
                  <a:cxn ang="0">
                    <a:pos x="92" y="958"/>
                  </a:cxn>
                  <a:cxn ang="0">
                    <a:pos x="0" y="969"/>
                  </a:cxn>
                  <a:cxn ang="0">
                    <a:pos x="391" y="969"/>
                  </a:cxn>
                  <a:cxn ang="0">
                    <a:pos x="434" y="947"/>
                  </a:cxn>
                  <a:cxn ang="0">
                    <a:pos x="483" y="914"/>
                  </a:cxn>
                  <a:cxn ang="0">
                    <a:pos x="554" y="876"/>
                  </a:cxn>
                  <a:cxn ang="0">
                    <a:pos x="635" y="838"/>
                  </a:cxn>
                  <a:cxn ang="0">
                    <a:pos x="727" y="794"/>
                  </a:cxn>
                  <a:cxn ang="0">
                    <a:pos x="836" y="745"/>
                  </a:cxn>
                  <a:cxn ang="0">
                    <a:pos x="961" y="696"/>
                  </a:cxn>
                  <a:cxn ang="0">
                    <a:pos x="1102" y="642"/>
                  </a:cxn>
                  <a:cxn ang="0">
                    <a:pos x="1259" y="582"/>
                  </a:cxn>
                  <a:cxn ang="0">
                    <a:pos x="1433" y="522"/>
                  </a:cxn>
                  <a:cxn ang="0">
                    <a:pos x="1623" y="462"/>
                  </a:cxn>
                  <a:cxn ang="0">
                    <a:pos x="1829" y="403"/>
                  </a:cxn>
                  <a:cxn ang="0">
                    <a:pos x="2057" y="343"/>
                  </a:cxn>
                  <a:cxn ang="0">
                    <a:pos x="2301" y="283"/>
                  </a:cxn>
                  <a:cxn ang="0">
                    <a:pos x="2567" y="223"/>
                  </a:cxn>
                  <a:cxn ang="0">
                    <a:pos x="2849" y="163"/>
                  </a:cxn>
                  <a:cxn ang="0">
                    <a:pos x="2849" y="0"/>
                  </a:cxn>
                  <a:cxn ang="0">
                    <a:pos x="2817" y="16"/>
                  </a:cxn>
                  <a:cxn ang="0">
                    <a:pos x="2773" y="33"/>
                  </a:cxn>
                  <a:cxn ang="0">
                    <a:pos x="2719" y="54"/>
                  </a:cxn>
                  <a:cxn ang="0">
                    <a:pos x="2648" y="76"/>
                  </a:cxn>
                  <a:cxn ang="0">
                    <a:pos x="2572" y="98"/>
                  </a:cxn>
                  <a:cxn ang="0">
                    <a:pos x="2491" y="120"/>
                  </a:cxn>
                  <a:cxn ang="0">
                    <a:pos x="2399" y="147"/>
                  </a:cxn>
                  <a:cxn ang="0">
                    <a:pos x="2301" y="169"/>
                  </a:cxn>
                  <a:cxn ang="0">
                    <a:pos x="2095" y="223"/>
                  </a:cxn>
                  <a:cxn ang="0">
                    <a:pos x="1889" y="277"/>
                  </a:cxn>
                  <a:cxn ang="0">
                    <a:pos x="1688" y="326"/>
                  </a:cxn>
                  <a:cxn ang="0">
                    <a:pos x="1590" y="354"/>
                  </a:cxn>
                  <a:cxn ang="0">
                    <a:pos x="1503" y="381"/>
                  </a:cxn>
                  <a:cxn ang="0">
                    <a:pos x="1107" y="506"/>
                  </a:cxn>
                  <a:cxn ang="0">
                    <a:pos x="912" y="577"/>
                  </a:cxn>
                  <a:cxn ang="0">
                    <a:pos x="727" y="647"/>
                  </a:cxn>
                  <a:cxn ang="0">
                    <a:pos x="548" y="718"/>
                  </a:cxn>
                  <a:cxn ang="0">
                    <a:pos x="380" y="794"/>
                  </a:cxn>
                  <a:cxn ang="0">
                    <a:pos x="228" y="876"/>
                  </a:cxn>
                  <a:cxn ang="0">
                    <a:pos x="92" y="958"/>
                  </a:cxn>
                  <a:cxn ang="0">
                    <a:pos x="92" y="958"/>
                  </a:cxn>
                </a:cxnLst>
                <a:rect l="0" t="0" r="r" b="b"/>
                <a:pathLst>
                  <a:path w="2849" h="969">
                    <a:moveTo>
                      <a:pt x="92" y="958"/>
                    </a:moveTo>
                    <a:lnTo>
                      <a:pt x="0" y="969"/>
                    </a:lnTo>
                    <a:lnTo>
                      <a:pt x="391" y="969"/>
                    </a:lnTo>
                    <a:lnTo>
                      <a:pt x="434" y="947"/>
                    </a:lnTo>
                    <a:lnTo>
                      <a:pt x="483" y="914"/>
                    </a:lnTo>
                    <a:lnTo>
                      <a:pt x="554" y="876"/>
                    </a:lnTo>
                    <a:lnTo>
                      <a:pt x="635" y="838"/>
                    </a:lnTo>
                    <a:lnTo>
                      <a:pt x="727" y="794"/>
                    </a:lnTo>
                    <a:lnTo>
                      <a:pt x="836" y="745"/>
                    </a:lnTo>
                    <a:lnTo>
                      <a:pt x="961" y="696"/>
                    </a:lnTo>
                    <a:lnTo>
                      <a:pt x="1102" y="642"/>
                    </a:lnTo>
                    <a:lnTo>
                      <a:pt x="1259" y="582"/>
                    </a:lnTo>
                    <a:lnTo>
                      <a:pt x="1433" y="522"/>
                    </a:lnTo>
                    <a:lnTo>
                      <a:pt x="1623" y="462"/>
                    </a:lnTo>
                    <a:lnTo>
                      <a:pt x="1829" y="403"/>
                    </a:lnTo>
                    <a:lnTo>
                      <a:pt x="2057" y="343"/>
                    </a:lnTo>
                    <a:lnTo>
                      <a:pt x="2301" y="283"/>
                    </a:lnTo>
                    <a:lnTo>
                      <a:pt x="2567" y="223"/>
                    </a:lnTo>
                    <a:lnTo>
                      <a:pt x="2849" y="163"/>
                    </a:lnTo>
                    <a:lnTo>
                      <a:pt x="2849" y="0"/>
                    </a:lnTo>
                    <a:lnTo>
                      <a:pt x="2817" y="16"/>
                    </a:lnTo>
                    <a:lnTo>
                      <a:pt x="2773" y="33"/>
                    </a:lnTo>
                    <a:lnTo>
                      <a:pt x="2719" y="54"/>
                    </a:lnTo>
                    <a:lnTo>
                      <a:pt x="2648" y="76"/>
                    </a:lnTo>
                    <a:lnTo>
                      <a:pt x="2572" y="98"/>
                    </a:lnTo>
                    <a:lnTo>
                      <a:pt x="2491" y="120"/>
                    </a:lnTo>
                    <a:lnTo>
                      <a:pt x="2399" y="147"/>
                    </a:lnTo>
                    <a:lnTo>
                      <a:pt x="2301" y="169"/>
                    </a:lnTo>
                    <a:lnTo>
                      <a:pt x="2095" y="223"/>
                    </a:lnTo>
                    <a:lnTo>
                      <a:pt x="1889" y="277"/>
                    </a:lnTo>
                    <a:lnTo>
                      <a:pt x="1688" y="326"/>
                    </a:lnTo>
                    <a:lnTo>
                      <a:pt x="1590" y="354"/>
                    </a:lnTo>
                    <a:lnTo>
                      <a:pt x="1503" y="381"/>
                    </a:lnTo>
                    <a:lnTo>
                      <a:pt x="1107" y="506"/>
                    </a:lnTo>
                    <a:lnTo>
                      <a:pt x="912" y="577"/>
                    </a:lnTo>
                    <a:lnTo>
                      <a:pt x="727" y="647"/>
                    </a:lnTo>
                    <a:lnTo>
                      <a:pt x="548" y="718"/>
                    </a:lnTo>
                    <a:lnTo>
                      <a:pt x="380" y="794"/>
                    </a:lnTo>
                    <a:lnTo>
                      <a:pt x="228" y="876"/>
                    </a:lnTo>
                    <a:lnTo>
                      <a:pt x="92" y="958"/>
                    </a:lnTo>
                    <a:lnTo>
                      <a:pt x="92" y="95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1961"/>
                      <a:invGamma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86375" name="Freeform 7"/>
              <p:cNvSpPr>
                <a:spLocks/>
              </p:cNvSpPr>
              <p:nvPr/>
            </p:nvSpPr>
            <p:spPr bwMode="hidden">
              <a:xfrm>
                <a:off x="2748" y="2230"/>
                <a:ext cx="3007" cy="2085"/>
              </a:xfrm>
              <a:custGeom>
                <a:avLst/>
                <a:gdLst/>
                <a:ahLst/>
                <a:cxnLst>
                  <a:cxn ang="0">
                    <a:pos x="1433" y="474"/>
                  </a:cxn>
                  <a:cxn ang="0">
                    <a:pos x="1460" y="528"/>
                  </a:cxn>
                  <a:cxn ang="0">
                    <a:pos x="1541" y="593"/>
                  </a:cxn>
                  <a:cxn ang="0">
                    <a:pos x="1715" y="670"/>
                  </a:cxn>
                  <a:cxn ang="0">
                    <a:pos x="1927" y="735"/>
                  </a:cxn>
                  <a:cxn ang="0">
                    <a:pos x="2155" y="789"/>
                  </a:cxn>
                  <a:cxn ang="0">
                    <a:pos x="2372" y="849"/>
                  </a:cxn>
                  <a:cxn ang="0">
                    <a:pos x="2551" y="920"/>
                  </a:cxn>
                  <a:cxn ang="0">
                    <a:pos x="2638" y="980"/>
                  </a:cxn>
                  <a:cxn ang="0">
                    <a:pos x="2676" y="1029"/>
                  </a:cxn>
                  <a:cxn ang="0">
                    <a:pos x="2681" y="1083"/>
                  </a:cxn>
                  <a:cxn ang="0">
                    <a:pos x="2665" y="1127"/>
                  </a:cxn>
                  <a:cxn ang="0">
                    <a:pos x="2616" y="1170"/>
                  </a:cxn>
                  <a:cxn ang="0">
                    <a:pos x="2545" y="1208"/>
                  </a:cxn>
                  <a:cxn ang="0">
                    <a:pos x="2448" y="1241"/>
                  </a:cxn>
                  <a:cxn ang="0">
                    <a:pos x="2328" y="1274"/>
                  </a:cxn>
                  <a:cxn ang="0">
                    <a:pos x="2106" y="1328"/>
                  </a:cxn>
                  <a:cxn ang="0">
                    <a:pos x="1742" y="1421"/>
                  </a:cxn>
                  <a:cxn ang="0">
                    <a:pos x="1308" y="1540"/>
                  </a:cxn>
                  <a:cxn ang="0">
                    <a:pos x="820" y="1709"/>
                  </a:cxn>
                  <a:cxn ang="0">
                    <a:pos x="282" y="1943"/>
                  </a:cxn>
                  <a:cxn ang="0">
                    <a:pos x="152" y="2085"/>
                  </a:cxn>
                  <a:cxn ang="0">
                    <a:pos x="386" y="1992"/>
                  </a:cxn>
                  <a:cxn ang="0">
                    <a:pos x="700" y="1834"/>
                  </a:cxn>
                  <a:cxn ang="0">
                    <a:pos x="1064" y="1693"/>
                  </a:cxn>
                  <a:cxn ang="0">
                    <a:pos x="1661" y="1497"/>
                  </a:cxn>
                  <a:cxn ang="0">
                    <a:pos x="1845" y="1442"/>
                  </a:cxn>
                  <a:cxn ang="0">
                    <a:pos x="2252" y="1339"/>
                  </a:cxn>
                  <a:cxn ang="0">
                    <a:pos x="2551" y="1263"/>
                  </a:cxn>
                  <a:cxn ang="0">
                    <a:pos x="2730" y="1214"/>
                  </a:cxn>
                  <a:cxn ang="0">
                    <a:pos x="2876" y="1170"/>
                  </a:cxn>
                  <a:cxn ang="0">
                    <a:pos x="2974" y="1132"/>
                  </a:cxn>
                  <a:cxn ang="0">
                    <a:pos x="3007" y="871"/>
                  </a:cxn>
                  <a:cxn ang="0">
                    <a:pos x="2860" y="844"/>
                  </a:cxn>
                  <a:cxn ang="0">
                    <a:pos x="2670" y="806"/>
                  </a:cxn>
                  <a:cxn ang="0">
                    <a:pos x="2458" y="757"/>
                  </a:cxn>
                  <a:cxn ang="0">
                    <a:pos x="2138" y="670"/>
                  </a:cxn>
                  <a:cxn ang="0">
                    <a:pos x="1959" y="604"/>
                  </a:cxn>
                  <a:cxn ang="0">
                    <a:pos x="1824" y="534"/>
                  </a:cxn>
                  <a:cxn ang="0">
                    <a:pos x="1769" y="474"/>
                  </a:cxn>
                  <a:cxn ang="0">
                    <a:pos x="1753" y="436"/>
                  </a:cxn>
                  <a:cxn ang="0">
                    <a:pos x="1780" y="381"/>
                  </a:cxn>
                  <a:cxn ang="0">
                    <a:pos x="1862" y="316"/>
                  </a:cxn>
                  <a:cxn ang="0">
                    <a:pos x="1986" y="267"/>
                  </a:cxn>
                  <a:cxn ang="0">
                    <a:pos x="2149" y="229"/>
                  </a:cxn>
                  <a:cxn ang="0">
                    <a:pos x="2431" y="180"/>
                  </a:cxn>
                  <a:cxn ang="0">
                    <a:pos x="2827" y="125"/>
                  </a:cxn>
                  <a:cxn ang="0">
                    <a:pos x="3007" y="87"/>
                  </a:cxn>
                  <a:cxn ang="0">
                    <a:pos x="2909" y="22"/>
                  </a:cxn>
                  <a:cxn ang="0">
                    <a:pos x="2676" y="66"/>
                  </a:cxn>
                  <a:cxn ang="0">
                    <a:pos x="2285" y="120"/>
                  </a:cxn>
                  <a:cxn ang="0">
                    <a:pos x="2030" y="158"/>
                  </a:cxn>
                  <a:cxn ang="0">
                    <a:pos x="1791" y="202"/>
                  </a:cxn>
                  <a:cxn ang="0">
                    <a:pos x="1601" y="261"/>
                  </a:cxn>
                  <a:cxn ang="0">
                    <a:pos x="1471" y="338"/>
                  </a:cxn>
                  <a:cxn ang="0">
                    <a:pos x="1438" y="387"/>
                  </a:cxn>
                  <a:cxn ang="0">
                    <a:pos x="1427" y="441"/>
                  </a:cxn>
                </a:cxnLst>
                <a:rect l="0" t="0" r="r" b="b"/>
                <a:pathLst>
                  <a:path w="3007" h="2085">
                    <a:moveTo>
                      <a:pt x="1427" y="441"/>
                    </a:moveTo>
                    <a:lnTo>
                      <a:pt x="1433" y="474"/>
                    </a:lnTo>
                    <a:lnTo>
                      <a:pt x="1444" y="501"/>
                    </a:lnTo>
                    <a:lnTo>
                      <a:pt x="1460" y="528"/>
                    </a:lnTo>
                    <a:lnTo>
                      <a:pt x="1482" y="550"/>
                    </a:lnTo>
                    <a:lnTo>
                      <a:pt x="1541" y="593"/>
                    </a:lnTo>
                    <a:lnTo>
                      <a:pt x="1623" y="637"/>
                    </a:lnTo>
                    <a:lnTo>
                      <a:pt x="1715" y="670"/>
                    </a:lnTo>
                    <a:lnTo>
                      <a:pt x="1818" y="702"/>
                    </a:lnTo>
                    <a:lnTo>
                      <a:pt x="1927" y="735"/>
                    </a:lnTo>
                    <a:lnTo>
                      <a:pt x="2041" y="762"/>
                    </a:lnTo>
                    <a:lnTo>
                      <a:pt x="2155" y="789"/>
                    </a:lnTo>
                    <a:lnTo>
                      <a:pt x="2269" y="822"/>
                    </a:lnTo>
                    <a:lnTo>
                      <a:pt x="2372" y="849"/>
                    </a:lnTo>
                    <a:lnTo>
                      <a:pt x="2464" y="882"/>
                    </a:lnTo>
                    <a:lnTo>
                      <a:pt x="2551" y="920"/>
                    </a:lnTo>
                    <a:lnTo>
                      <a:pt x="2616" y="958"/>
                    </a:lnTo>
                    <a:lnTo>
                      <a:pt x="2638" y="980"/>
                    </a:lnTo>
                    <a:lnTo>
                      <a:pt x="2659" y="1007"/>
                    </a:lnTo>
                    <a:lnTo>
                      <a:pt x="2676" y="1029"/>
                    </a:lnTo>
                    <a:lnTo>
                      <a:pt x="2681" y="1056"/>
                    </a:lnTo>
                    <a:lnTo>
                      <a:pt x="2681" y="1083"/>
                    </a:lnTo>
                    <a:lnTo>
                      <a:pt x="2676" y="1105"/>
                    </a:lnTo>
                    <a:lnTo>
                      <a:pt x="2665" y="1127"/>
                    </a:lnTo>
                    <a:lnTo>
                      <a:pt x="2643" y="1149"/>
                    </a:lnTo>
                    <a:lnTo>
                      <a:pt x="2616" y="1170"/>
                    </a:lnTo>
                    <a:lnTo>
                      <a:pt x="2583" y="1187"/>
                    </a:lnTo>
                    <a:lnTo>
                      <a:pt x="2545" y="1208"/>
                    </a:lnTo>
                    <a:lnTo>
                      <a:pt x="2502" y="1225"/>
                    </a:lnTo>
                    <a:lnTo>
                      <a:pt x="2448" y="1241"/>
                    </a:lnTo>
                    <a:lnTo>
                      <a:pt x="2388" y="1257"/>
                    </a:lnTo>
                    <a:lnTo>
                      <a:pt x="2328" y="1274"/>
                    </a:lnTo>
                    <a:lnTo>
                      <a:pt x="2258" y="1290"/>
                    </a:lnTo>
                    <a:lnTo>
                      <a:pt x="2106" y="1328"/>
                    </a:lnTo>
                    <a:lnTo>
                      <a:pt x="1932" y="1372"/>
                    </a:lnTo>
                    <a:lnTo>
                      <a:pt x="1742" y="1421"/>
                    </a:lnTo>
                    <a:lnTo>
                      <a:pt x="1531" y="1475"/>
                    </a:lnTo>
                    <a:lnTo>
                      <a:pt x="1308" y="1540"/>
                    </a:lnTo>
                    <a:lnTo>
                      <a:pt x="1069" y="1617"/>
                    </a:lnTo>
                    <a:lnTo>
                      <a:pt x="820" y="1709"/>
                    </a:lnTo>
                    <a:lnTo>
                      <a:pt x="554" y="1818"/>
                    </a:lnTo>
                    <a:lnTo>
                      <a:pt x="282" y="1943"/>
                    </a:lnTo>
                    <a:lnTo>
                      <a:pt x="0" y="2085"/>
                    </a:lnTo>
                    <a:lnTo>
                      <a:pt x="152" y="2085"/>
                    </a:lnTo>
                    <a:lnTo>
                      <a:pt x="244" y="2074"/>
                    </a:lnTo>
                    <a:lnTo>
                      <a:pt x="386" y="1992"/>
                    </a:lnTo>
                    <a:lnTo>
                      <a:pt x="537" y="1910"/>
                    </a:lnTo>
                    <a:lnTo>
                      <a:pt x="700" y="1834"/>
                    </a:lnTo>
                    <a:lnTo>
                      <a:pt x="879" y="1763"/>
                    </a:lnTo>
                    <a:lnTo>
                      <a:pt x="1064" y="1693"/>
                    </a:lnTo>
                    <a:lnTo>
                      <a:pt x="1259" y="1622"/>
                    </a:lnTo>
                    <a:lnTo>
                      <a:pt x="1661" y="1497"/>
                    </a:lnTo>
                    <a:lnTo>
                      <a:pt x="1748" y="1470"/>
                    </a:lnTo>
                    <a:lnTo>
                      <a:pt x="1845" y="1442"/>
                    </a:lnTo>
                    <a:lnTo>
                      <a:pt x="2046" y="1393"/>
                    </a:lnTo>
                    <a:lnTo>
                      <a:pt x="2252" y="1339"/>
                    </a:lnTo>
                    <a:lnTo>
                      <a:pt x="2458" y="1285"/>
                    </a:lnTo>
                    <a:lnTo>
                      <a:pt x="2551" y="1263"/>
                    </a:lnTo>
                    <a:lnTo>
                      <a:pt x="2643" y="1236"/>
                    </a:lnTo>
                    <a:lnTo>
                      <a:pt x="2730" y="1214"/>
                    </a:lnTo>
                    <a:lnTo>
                      <a:pt x="2806" y="1192"/>
                    </a:lnTo>
                    <a:lnTo>
                      <a:pt x="2876" y="1170"/>
                    </a:lnTo>
                    <a:lnTo>
                      <a:pt x="2931" y="1149"/>
                    </a:lnTo>
                    <a:lnTo>
                      <a:pt x="2974" y="1132"/>
                    </a:lnTo>
                    <a:lnTo>
                      <a:pt x="3007" y="1116"/>
                    </a:lnTo>
                    <a:lnTo>
                      <a:pt x="3007" y="871"/>
                    </a:lnTo>
                    <a:lnTo>
                      <a:pt x="2941" y="860"/>
                    </a:lnTo>
                    <a:lnTo>
                      <a:pt x="2860" y="844"/>
                    </a:lnTo>
                    <a:lnTo>
                      <a:pt x="2773" y="827"/>
                    </a:lnTo>
                    <a:lnTo>
                      <a:pt x="2670" y="806"/>
                    </a:lnTo>
                    <a:lnTo>
                      <a:pt x="2567" y="784"/>
                    </a:lnTo>
                    <a:lnTo>
                      <a:pt x="2458" y="757"/>
                    </a:lnTo>
                    <a:lnTo>
                      <a:pt x="2241" y="702"/>
                    </a:lnTo>
                    <a:lnTo>
                      <a:pt x="2138" y="670"/>
                    </a:lnTo>
                    <a:lnTo>
                      <a:pt x="2046" y="637"/>
                    </a:lnTo>
                    <a:lnTo>
                      <a:pt x="1959" y="604"/>
                    </a:lnTo>
                    <a:lnTo>
                      <a:pt x="1883" y="566"/>
                    </a:lnTo>
                    <a:lnTo>
                      <a:pt x="1824" y="534"/>
                    </a:lnTo>
                    <a:lnTo>
                      <a:pt x="1780" y="495"/>
                    </a:lnTo>
                    <a:lnTo>
                      <a:pt x="1769" y="474"/>
                    </a:lnTo>
                    <a:lnTo>
                      <a:pt x="1758" y="457"/>
                    </a:lnTo>
                    <a:lnTo>
                      <a:pt x="1753" y="436"/>
                    </a:lnTo>
                    <a:lnTo>
                      <a:pt x="1758" y="419"/>
                    </a:lnTo>
                    <a:lnTo>
                      <a:pt x="1780" y="381"/>
                    </a:lnTo>
                    <a:lnTo>
                      <a:pt x="1813" y="343"/>
                    </a:lnTo>
                    <a:lnTo>
                      <a:pt x="1862" y="316"/>
                    </a:lnTo>
                    <a:lnTo>
                      <a:pt x="1921" y="289"/>
                    </a:lnTo>
                    <a:lnTo>
                      <a:pt x="1986" y="267"/>
                    </a:lnTo>
                    <a:lnTo>
                      <a:pt x="2062" y="245"/>
                    </a:lnTo>
                    <a:lnTo>
                      <a:pt x="2149" y="229"/>
                    </a:lnTo>
                    <a:lnTo>
                      <a:pt x="2236" y="213"/>
                    </a:lnTo>
                    <a:lnTo>
                      <a:pt x="2431" y="180"/>
                    </a:lnTo>
                    <a:lnTo>
                      <a:pt x="2627" y="158"/>
                    </a:lnTo>
                    <a:lnTo>
                      <a:pt x="2827" y="125"/>
                    </a:lnTo>
                    <a:lnTo>
                      <a:pt x="2920" y="109"/>
                    </a:lnTo>
                    <a:lnTo>
                      <a:pt x="3007" y="87"/>
                    </a:lnTo>
                    <a:lnTo>
                      <a:pt x="3007" y="0"/>
                    </a:lnTo>
                    <a:lnTo>
                      <a:pt x="2909" y="22"/>
                    </a:lnTo>
                    <a:lnTo>
                      <a:pt x="2795" y="44"/>
                    </a:lnTo>
                    <a:lnTo>
                      <a:pt x="2676" y="66"/>
                    </a:lnTo>
                    <a:lnTo>
                      <a:pt x="2551" y="82"/>
                    </a:lnTo>
                    <a:lnTo>
                      <a:pt x="2285" y="120"/>
                    </a:lnTo>
                    <a:lnTo>
                      <a:pt x="2155" y="136"/>
                    </a:lnTo>
                    <a:lnTo>
                      <a:pt x="2030" y="158"/>
                    </a:lnTo>
                    <a:lnTo>
                      <a:pt x="1905" y="174"/>
                    </a:lnTo>
                    <a:lnTo>
                      <a:pt x="1791" y="202"/>
                    </a:lnTo>
                    <a:lnTo>
                      <a:pt x="1688" y="229"/>
                    </a:lnTo>
                    <a:lnTo>
                      <a:pt x="1601" y="261"/>
                    </a:lnTo>
                    <a:lnTo>
                      <a:pt x="1525" y="300"/>
                    </a:lnTo>
                    <a:lnTo>
                      <a:pt x="1471" y="338"/>
                    </a:lnTo>
                    <a:lnTo>
                      <a:pt x="1455" y="359"/>
                    </a:lnTo>
                    <a:lnTo>
                      <a:pt x="1438" y="387"/>
                    </a:lnTo>
                    <a:lnTo>
                      <a:pt x="1427" y="414"/>
                    </a:lnTo>
                    <a:lnTo>
                      <a:pt x="1427" y="441"/>
                    </a:lnTo>
                    <a:lnTo>
                      <a:pt x="1427" y="441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86376" name="Freeform 8"/>
              <p:cNvSpPr>
                <a:spLocks/>
              </p:cNvSpPr>
              <p:nvPr/>
            </p:nvSpPr>
            <p:spPr bwMode="hidden">
              <a:xfrm>
                <a:off x="4501" y="2317"/>
                <a:ext cx="1248" cy="539"/>
              </a:xfrm>
              <a:custGeom>
                <a:avLst/>
                <a:gdLst/>
                <a:ahLst/>
                <a:cxnLst>
                  <a:cxn ang="0">
                    <a:pos x="0" y="332"/>
                  </a:cxn>
                  <a:cxn ang="0">
                    <a:pos x="0" y="360"/>
                  </a:cxn>
                  <a:cxn ang="0">
                    <a:pos x="5" y="387"/>
                  </a:cxn>
                  <a:cxn ang="0">
                    <a:pos x="27" y="414"/>
                  </a:cxn>
                  <a:cxn ang="0">
                    <a:pos x="54" y="436"/>
                  </a:cxn>
                  <a:cxn ang="0">
                    <a:pos x="92" y="463"/>
                  </a:cxn>
                  <a:cxn ang="0">
                    <a:pos x="141" y="490"/>
                  </a:cxn>
                  <a:cxn ang="0">
                    <a:pos x="195" y="512"/>
                  </a:cxn>
                  <a:cxn ang="0">
                    <a:pos x="255" y="539"/>
                  </a:cxn>
                  <a:cxn ang="0">
                    <a:pos x="212" y="517"/>
                  </a:cxn>
                  <a:cxn ang="0">
                    <a:pos x="179" y="490"/>
                  </a:cxn>
                  <a:cxn ang="0">
                    <a:pos x="157" y="468"/>
                  </a:cxn>
                  <a:cxn ang="0">
                    <a:pos x="141" y="447"/>
                  </a:cxn>
                  <a:cxn ang="0">
                    <a:pos x="136" y="425"/>
                  </a:cxn>
                  <a:cxn ang="0">
                    <a:pos x="136" y="403"/>
                  </a:cxn>
                  <a:cxn ang="0">
                    <a:pos x="141" y="381"/>
                  </a:cxn>
                  <a:cxn ang="0">
                    <a:pos x="157" y="365"/>
                  </a:cxn>
                  <a:cxn ang="0">
                    <a:pos x="179" y="343"/>
                  </a:cxn>
                  <a:cxn ang="0">
                    <a:pos x="201" y="327"/>
                  </a:cxn>
                  <a:cxn ang="0">
                    <a:pos x="266" y="294"/>
                  </a:cxn>
                  <a:cxn ang="0">
                    <a:pos x="353" y="262"/>
                  </a:cxn>
                  <a:cxn ang="0">
                    <a:pos x="445" y="234"/>
                  </a:cxn>
                  <a:cxn ang="0">
                    <a:pos x="554" y="213"/>
                  </a:cxn>
                  <a:cxn ang="0">
                    <a:pos x="662" y="191"/>
                  </a:cxn>
                  <a:cxn ang="0">
                    <a:pos x="890" y="153"/>
                  </a:cxn>
                  <a:cxn ang="0">
                    <a:pos x="993" y="136"/>
                  </a:cxn>
                  <a:cxn ang="0">
                    <a:pos x="1091" y="120"/>
                  </a:cxn>
                  <a:cxn ang="0">
                    <a:pos x="1178" y="115"/>
                  </a:cxn>
                  <a:cxn ang="0">
                    <a:pos x="1248" y="104"/>
                  </a:cxn>
                  <a:cxn ang="0">
                    <a:pos x="1248" y="0"/>
                  </a:cxn>
                  <a:cxn ang="0">
                    <a:pos x="1161" y="22"/>
                  </a:cxn>
                  <a:cxn ang="0">
                    <a:pos x="1069" y="38"/>
                  </a:cxn>
                  <a:cxn ang="0">
                    <a:pos x="874" y="71"/>
                  </a:cxn>
                  <a:cxn ang="0">
                    <a:pos x="673" y="93"/>
                  </a:cxn>
                  <a:cxn ang="0">
                    <a:pos x="483" y="126"/>
                  </a:cxn>
                  <a:cxn ang="0">
                    <a:pos x="391" y="142"/>
                  </a:cxn>
                  <a:cxn ang="0">
                    <a:pos x="309" y="158"/>
                  </a:cxn>
                  <a:cxn ang="0">
                    <a:pos x="228" y="180"/>
                  </a:cxn>
                  <a:cxn ang="0">
                    <a:pos x="163" y="202"/>
                  </a:cxn>
                  <a:cxn ang="0">
                    <a:pos x="103" y="229"/>
                  </a:cxn>
                  <a:cxn ang="0">
                    <a:pos x="54" y="256"/>
                  </a:cxn>
                  <a:cxn ang="0">
                    <a:pos x="22" y="294"/>
                  </a:cxn>
                  <a:cxn ang="0">
                    <a:pos x="0" y="332"/>
                  </a:cxn>
                  <a:cxn ang="0">
                    <a:pos x="0" y="332"/>
                  </a:cxn>
                </a:cxnLst>
                <a:rect l="0" t="0" r="r" b="b"/>
                <a:pathLst>
                  <a:path w="1248" h="539">
                    <a:moveTo>
                      <a:pt x="0" y="332"/>
                    </a:moveTo>
                    <a:lnTo>
                      <a:pt x="0" y="360"/>
                    </a:lnTo>
                    <a:lnTo>
                      <a:pt x="5" y="387"/>
                    </a:lnTo>
                    <a:lnTo>
                      <a:pt x="27" y="414"/>
                    </a:lnTo>
                    <a:lnTo>
                      <a:pt x="54" y="436"/>
                    </a:lnTo>
                    <a:lnTo>
                      <a:pt x="92" y="463"/>
                    </a:lnTo>
                    <a:lnTo>
                      <a:pt x="141" y="490"/>
                    </a:lnTo>
                    <a:lnTo>
                      <a:pt x="195" y="512"/>
                    </a:lnTo>
                    <a:lnTo>
                      <a:pt x="255" y="539"/>
                    </a:lnTo>
                    <a:lnTo>
                      <a:pt x="212" y="517"/>
                    </a:lnTo>
                    <a:lnTo>
                      <a:pt x="179" y="490"/>
                    </a:lnTo>
                    <a:lnTo>
                      <a:pt x="157" y="468"/>
                    </a:lnTo>
                    <a:lnTo>
                      <a:pt x="141" y="447"/>
                    </a:lnTo>
                    <a:lnTo>
                      <a:pt x="136" y="425"/>
                    </a:lnTo>
                    <a:lnTo>
                      <a:pt x="136" y="403"/>
                    </a:lnTo>
                    <a:lnTo>
                      <a:pt x="141" y="381"/>
                    </a:lnTo>
                    <a:lnTo>
                      <a:pt x="157" y="365"/>
                    </a:lnTo>
                    <a:lnTo>
                      <a:pt x="179" y="343"/>
                    </a:lnTo>
                    <a:lnTo>
                      <a:pt x="201" y="327"/>
                    </a:lnTo>
                    <a:lnTo>
                      <a:pt x="266" y="294"/>
                    </a:lnTo>
                    <a:lnTo>
                      <a:pt x="353" y="262"/>
                    </a:lnTo>
                    <a:lnTo>
                      <a:pt x="445" y="234"/>
                    </a:lnTo>
                    <a:lnTo>
                      <a:pt x="554" y="213"/>
                    </a:lnTo>
                    <a:lnTo>
                      <a:pt x="662" y="191"/>
                    </a:lnTo>
                    <a:lnTo>
                      <a:pt x="890" y="153"/>
                    </a:lnTo>
                    <a:lnTo>
                      <a:pt x="993" y="136"/>
                    </a:lnTo>
                    <a:lnTo>
                      <a:pt x="1091" y="120"/>
                    </a:lnTo>
                    <a:lnTo>
                      <a:pt x="1178" y="115"/>
                    </a:lnTo>
                    <a:lnTo>
                      <a:pt x="1248" y="104"/>
                    </a:lnTo>
                    <a:lnTo>
                      <a:pt x="1248" y="0"/>
                    </a:lnTo>
                    <a:lnTo>
                      <a:pt x="1161" y="22"/>
                    </a:lnTo>
                    <a:lnTo>
                      <a:pt x="1069" y="38"/>
                    </a:lnTo>
                    <a:lnTo>
                      <a:pt x="874" y="71"/>
                    </a:lnTo>
                    <a:lnTo>
                      <a:pt x="673" y="93"/>
                    </a:lnTo>
                    <a:lnTo>
                      <a:pt x="483" y="126"/>
                    </a:lnTo>
                    <a:lnTo>
                      <a:pt x="391" y="142"/>
                    </a:lnTo>
                    <a:lnTo>
                      <a:pt x="309" y="158"/>
                    </a:lnTo>
                    <a:lnTo>
                      <a:pt x="228" y="180"/>
                    </a:lnTo>
                    <a:lnTo>
                      <a:pt x="163" y="202"/>
                    </a:lnTo>
                    <a:lnTo>
                      <a:pt x="103" y="229"/>
                    </a:lnTo>
                    <a:lnTo>
                      <a:pt x="54" y="256"/>
                    </a:lnTo>
                    <a:lnTo>
                      <a:pt x="22" y="294"/>
                    </a:lnTo>
                    <a:lnTo>
                      <a:pt x="0" y="332"/>
                    </a:lnTo>
                    <a:lnTo>
                      <a:pt x="0" y="33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7843"/>
                      <a:invGamma/>
                    </a:schemeClr>
                  </a:gs>
                  <a:gs pos="100000">
                    <a:schemeClr val="bg1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186377" name="Freeform 9"/>
            <p:cNvSpPr>
              <a:spLocks/>
            </p:cNvSpPr>
            <p:nvPr/>
          </p:nvSpPr>
          <p:spPr bwMode="hidden">
            <a:xfrm>
              <a:off x="3322" y="1341"/>
              <a:ext cx="1825" cy="1537"/>
            </a:xfrm>
            <a:custGeom>
              <a:avLst/>
              <a:gdLst/>
              <a:ahLst/>
              <a:cxnLst>
                <a:cxn ang="0">
                  <a:pos x="982" y="1061"/>
                </a:cxn>
                <a:cxn ang="0">
                  <a:pos x="1357" y="1012"/>
                </a:cxn>
                <a:cxn ang="0">
                  <a:pos x="1666" y="957"/>
                </a:cxn>
                <a:cxn ang="0">
                  <a:pos x="1916" y="897"/>
                </a:cxn>
                <a:cxn ang="0">
                  <a:pos x="2100" y="832"/>
                </a:cxn>
                <a:cxn ang="0">
                  <a:pos x="2220" y="756"/>
                </a:cxn>
                <a:cxn ang="0">
                  <a:pos x="2285" y="669"/>
                </a:cxn>
                <a:cxn ang="0">
                  <a:pos x="2290" y="560"/>
                </a:cxn>
                <a:cxn ang="0">
                  <a:pos x="2241" y="457"/>
                </a:cxn>
                <a:cxn ang="0">
                  <a:pos x="2144" y="364"/>
                </a:cxn>
                <a:cxn ang="0">
                  <a:pos x="2008" y="277"/>
                </a:cxn>
                <a:cxn ang="0">
                  <a:pos x="1769" y="157"/>
                </a:cxn>
                <a:cxn ang="0">
                  <a:pos x="1612" y="92"/>
                </a:cxn>
                <a:cxn ang="0">
                  <a:pos x="1476" y="43"/>
                </a:cxn>
                <a:cxn ang="0">
                  <a:pos x="1384" y="10"/>
                </a:cxn>
                <a:cxn ang="0">
                  <a:pos x="1346" y="0"/>
                </a:cxn>
                <a:cxn ang="0">
                  <a:pos x="1655" y="119"/>
                </a:cxn>
                <a:cxn ang="0">
                  <a:pos x="1948" y="255"/>
                </a:cxn>
                <a:cxn ang="0">
                  <a:pos x="2068" y="326"/>
                </a:cxn>
                <a:cxn ang="0">
                  <a:pos x="2171" y="402"/>
                </a:cxn>
                <a:cxn ang="0">
                  <a:pos x="2236" y="478"/>
                </a:cxn>
                <a:cxn ang="0">
                  <a:pos x="2263" y="560"/>
                </a:cxn>
                <a:cxn ang="0">
                  <a:pos x="2241" y="636"/>
                </a:cxn>
                <a:cxn ang="0">
                  <a:pos x="2171" y="702"/>
                </a:cxn>
                <a:cxn ang="0">
                  <a:pos x="2062" y="756"/>
                </a:cxn>
                <a:cxn ang="0">
                  <a:pos x="1921" y="800"/>
                </a:cxn>
                <a:cxn ang="0">
                  <a:pos x="1748" y="843"/>
                </a:cxn>
                <a:cxn ang="0">
                  <a:pos x="1351" y="908"/>
                </a:cxn>
                <a:cxn ang="0">
                  <a:pos x="923" y="968"/>
                </a:cxn>
                <a:cxn ang="0">
                  <a:pos x="521" y="1028"/>
                </a:cxn>
                <a:cxn ang="0">
                  <a:pos x="353" y="1066"/>
                </a:cxn>
                <a:cxn ang="0">
                  <a:pos x="206" y="1104"/>
                </a:cxn>
                <a:cxn ang="0">
                  <a:pos x="92" y="1148"/>
                </a:cxn>
                <a:cxn ang="0">
                  <a:pos x="22" y="1202"/>
                </a:cxn>
                <a:cxn ang="0">
                  <a:pos x="0" y="1262"/>
                </a:cxn>
                <a:cxn ang="0">
                  <a:pos x="27" y="1327"/>
                </a:cxn>
                <a:cxn ang="0">
                  <a:pos x="98" y="1382"/>
                </a:cxn>
                <a:cxn ang="0">
                  <a:pos x="196" y="1425"/>
                </a:cxn>
                <a:cxn ang="0">
                  <a:pos x="326" y="1469"/>
                </a:cxn>
                <a:cxn ang="0">
                  <a:pos x="217" y="1414"/>
                </a:cxn>
                <a:cxn ang="0">
                  <a:pos x="147" y="1360"/>
                </a:cxn>
                <a:cxn ang="0">
                  <a:pos x="120" y="1306"/>
                </a:cxn>
                <a:cxn ang="0">
                  <a:pos x="141" y="1257"/>
                </a:cxn>
                <a:cxn ang="0">
                  <a:pos x="212" y="1208"/>
                </a:cxn>
                <a:cxn ang="0">
                  <a:pos x="342" y="1164"/>
                </a:cxn>
                <a:cxn ang="0">
                  <a:pos x="527" y="1121"/>
                </a:cxn>
                <a:cxn ang="0">
                  <a:pos x="771" y="1088"/>
                </a:cxn>
              </a:cxnLst>
              <a:rect l="0" t="0" r="r" b="b"/>
              <a:pathLst>
                <a:path w="2296" h="1469">
                  <a:moveTo>
                    <a:pt x="771" y="1088"/>
                  </a:moveTo>
                  <a:lnTo>
                    <a:pt x="982" y="1061"/>
                  </a:lnTo>
                  <a:lnTo>
                    <a:pt x="1178" y="1034"/>
                  </a:lnTo>
                  <a:lnTo>
                    <a:pt x="1357" y="1012"/>
                  </a:lnTo>
                  <a:lnTo>
                    <a:pt x="1520" y="985"/>
                  </a:lnTo>
                  <a:lnTo>
                    <a:pt x="1666" y="957"/>
                  </a:lnTo>
                  <a:lnTo>
                    <a:pt x="1796" y="930"/>
                  </a:lnTo>
                  <a:lnTo>
                    <a:pt x="1916" y="897"/>
                  </a:lnTo>
                  <a:lnTo>
                    <a:pt x="2013" y="870"/>
                  </a:lnTo>
                  <a:lnTo>
                    <a:pt x="2100" y="832"/>
                  </a:lnTo>
                  <a:lnTo>
                    <a:pt x="2171" y="800"/>
                  </a:lnTo>
                  <a:lnTo>
                    <a:pt x="2220" y="756"/>
                  </a:lnTo>
                  <a:lnTo>
                    <a:pt x="2263" y="712"/>
                  </a:lnTo>
                  <a:lnTo>
                    <a:pt x="2285" y="669"/>
                  </a:lnTo>
                  <a:lnTo>
                    <a:pt x="2296" y="614"/>
                  </a:lnTo>
                  <a:lnTo>
                    <a:pt x="2290" y="560"/>
                  </a:lnTo>
                  <a:lnTo>
                    <a:pt x="2269" y="500"/>
                  </a:lnTo>
                  <a:lnTo>
                    <a:pt x="2241" y="457"/>
                  </a:lnTo>
                  <a:lnTo>
                    <a:pt x="2198" y="408"/>
                  </a:lnTo>
                  <a:lnTo>
                    <a:pt x="2144" y="364"/>
                  </a:lnTo>
                  <a:lnTo>
                    <a:pt x="2079" y="321"/>
                  </a:lnTo>
                  <a:lnTo>
                    <a:pt x="2008" y="277"/>
                  </a:lnTo>
                  <a:lnTo>
                    <a:pt x="1927" y="234"/>
                  </a:lnTo>
                  <a:lnTo>
                    <a:pt x="1769" y="157"/>
                  </a:lnTo>
                  <a:lnTo>
                    <a:pt x="1688" y="125"/>
                  </a:lnTo>
                  <a:lnTo>
                    <a:pt x="1612" y="92"/>
                  </a:lnTo>
                  <a:lnTo>
                    <a:pt x="1536" y="65"/>
                  </a:lnTo>
                  <a:lnTo>
                    <a:pt x="1476" y="43"/>
                  </a:lnTo>
                  <a:lnTo>
                    <a:pt x="1422" y="27"/>
                  </a:lnTo>
                  <a:lnTo>
                    <a:pt x="1384" y="10"/>
                  </a:lnTo>
                  <a:lnTo>
                    <a:pt x="1357" y="5"/>
                  </a:lnTo>
                  <a:lnTo>
                    <a:pt x="1346" y="0"/>
                  </a:lnTo>
                  <a:lnTo>
                    <a:pt x="1498" y="54"/>
                  </a:lnTo>
                  <a:lnTo>
                    <a:pt x="1655" y="119"/>
                  </a:lnTo>
                  <a:lnTo>
                    <a:pt x="1807" y="185"/>
                  </a:lnTo>
                  <a:lnTo>
                    <a:pt x="1948" y="255"/>
                  </a:lnTo>
                  <a:lnTo>
                    <a:pt x="2013" y="288"/>
                  </a:lnTo>
                  <a:lnTo>
                    <a:pt x="2068" y="326"/>
                  </a:lnTo>
                  <a:lnTo>
                    <a:pt x="2122" y="364"/>
                  </a:lnTo>
                  <a:lnTo>
                    <a:pt x="2171" y="402"/>
                  </a:lnTo>
                  <a:lnTo>
                    <a:pt x="2209" y="440"/>
                  </a:lnTo>
                  <a:lnTo>
                    <a:pt x="2236" y="478"/>
                  </a:lnTo>
                  <a:lnTo>
                    <a:pt x="2252" y="522"/>
                  </a:lnTo>
                  <a:lnTo>
                    <a:pt x="2263" y="560"/>
                  </a:lnTo>
                  <a:lnTo>
                    <a:pt x="2258" y="598"/>
                  </a:lnTo>
                  <a:lnTo>
                    <a:pt x="2241" y="636"/>
                  </a:lnTo>
                  <a:lnTo>
                    <a:pt x="2214" y="669"/>
                  </a:lnTo>
                  <a:lnTo>
                    <a:pt x="2171" y="702"/>
                  </a:lnTo>
                  <a:lnTo>
                    <a:pt x="2122" y="729"/>
                  </a:lnTo>
                  <a:lnTo>
                    <a:pt x="2062" y="756"/>
                  </a:lnTo>
                  <a:lnTo>
                    <a:pt x="1997" y="778"/>
                  </a:lnTo>
                  <a:lnTo>
                    <a:pt x="1921" y="800"/>
                  </a:lnTo>
                  <a:lnTo>
                    <a:pt x="1834" y="821"/>
                  </a:lnTo>
                  <a:lnTo>
                    <a:pt x="1748" y="843"/>
                  </a:lnTo>
                  <a:lnTo>
                    <a:pt x="1552" y="876"/>
                  </a:lnTo>
                  <a:lnTo>
                    <a:pt x="1351" y="908"/>
                  </a:lnTo>
                  <a:lnTo>
                    <a:pt x="1134" y="941"/>
                  </a:lnTo>
                  <a:lnTo>
                    <a:pt x="923" y="968"/>
                  </a:lnTo>
                  <a:lnTo>
                    <a:pt x="716" y="995"/>
                  </a:lnTo>
                  <a:lnTo>
                    <a:pt x="521" y="1028"/>
                  </a:lnTo>
                  <a:lnTo>
                    <a:pt x="434" y="1044"/>
                  </a:lnTo>
                  <a:lnTo>
                    <a:pt x="353" y="1066"/>
                  </a:lnTo>
                  <a:lnTo>
                    <a:pt x="277" y="1082"/>
                  </a:lnTo>
                  <a:lnTo>
                    <a:pt x="206" y="1104"/>
                  </a:lnTo>
                  <a:lnTo>
                    <a:pt x="147" y="1126"/>
                  </a:lnTo>
                  <a:lnTo>
                    <a:pt x="92" y="1148"/>
                  </a:lnTo>
                  <a:lnTo>
                    <a:pt x="54" y="1175"/>
                  </a:lnTo>
                  <a:lnTo>
                    <a:pt x="22" y="1202"/>
                  </a:lnTo>
                  <a:lnTo>
                    <a:pt x="6" y="1229"/>
                  </a:lnTo>
                  <a:lnTo>
                    <a:pt x="0" y="1262"/>
                  </a:lnTo>
                  <a:lnTo>
                    <a:pt x="11" y="1295"/>
                  </a:lnTo>
                  <a:lnTo>
                    <a:pt x="27" y="1327"/>
                  </a:lnTo>
                  <a:lnTo>
                    <a:pt x="54" y="1355"/>
                  </a:lnTo>
                  <a:lnTo>
                    <a:pt x="98" y="1382"/>
                  </a:lnTo>
                  <a:lnTo>
                    <a:pt x="141" y="1404"/>
                  </a:lnTo>
                  <a:lnTo>
                    <a:pt x="196" y="1425"/>
                  </a:lnTo>
                  <a:lnTo>
                    <a:pt x="261" y="1447"/>
                  </a:lnTo>
                  <a:lnTo>
                    <a:pt x="326" y="1469"/>
                  </a:lnTo>
                  <a:lnTo>
                    <a:pt x="266" y="1442"/>
                  </a:lnTo>
                  <a:lnTo>
                    <a:pt x="217" y="1414"/>
                  </a:lnTo>
                  <a:lnTo>
                    <a:pt x="174" y="1387"/>
                  </a:lnTo>
                  <a:lnTo>
                    <a:pt x="147" y="1360"/>
                  </a:lnTo>
                  <a:lnTo>
                    <a:pt x="125" y="1333"/>
                  </a:lnTo>
                  <a:lnTo>
                    <a:pt x="120" y="1306"/>
                  </a:lnTo>
                  <a:lnTo>
                    <a:pt x="125" y="1278"/>
                  </a:lnTo>
                  <a:lnTo>
                    <a:pt x="141" y="1257"/>
                  </a:lnTo>
                  <a:lnTo>
                    <a:pt x="174" y="1229"/>
                  </a:lnTo>
                  <a:lnTo>
                    <a:pt x="212" y="1208"/>
                  </a:lnTo>
                  <a:lnTo>
                    <a:pt x="272" y="1186"/>
                  </a:lnTo>
                  <a:lnTo>
                    <a:pt x="342" y="1164"/>
                  </a:lnTo>
                  <a:lnTo>
                    <a:pt x="423" y="1142"/>
                  </a:lnTo>
                  <a:lnTo>
                    <a:pt x="527" y="1121"/>
                  </a:lnTo>
                  <a:lnTo>
                    <a:pt x="641" y="1104"/>
                  </a:lnTo>
                  <a:lnTo>
                    <a:pt x="771" y="1088"/>
                  </a:lnTo>
                  <a:lnTo>
                    <a:pt x="771" y="108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86378" name="Freeform 10"/>
            <p:cNvSpPr>
              <a:spLocks/>
            </p:cNvSpPr>
            <p:nvPr/>
          </p:nvSpPr>
          <p:spPr bwMode="hidden">
            <a:xfrm>
              <a:off x="0" y="0"/>
              <a:ext cx="5758" cy="177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906"/>
                </a:cxn>
                <a:cxn ang="0">
                  <a:pos x="5740" y="1906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740" h="1906">
                  <a:moveTo>
                    <a:pt x="0" y="0"/>
                  </a:moveTo>
                  <a:lnTo>
                    <a:pt x="0" y="1906"/>
                  </a:lnTo>
                  <a:lnTo>
                    <a:pt x="5740" y="1906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186379" name="Rectangle 11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736725"/>
            <a:ext cx="7772400" cy="1920875"/>
          </a:xfrm>
        </p:spPr>
        <p:txBody>
          <a:bodyPr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186380" name="Rectangle 1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186381" name="Rectangle 13"/>
          <p:cNvSpPr>
            <a:spLocks noGrp="1" noChangeArrowheads="1"/>
          </p:cNvSpPr>
          <p:nvPr>
            <p:ph type="dt" sz="quarter" idx="2"/>
          </p:nvPr>
        </p:nvSpPr>
        <p:spPr>
          <a:xfrm>
            <a:off x="457200" y="6248400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186382" name="Rectangle 14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5157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186383" name="Rectangle 15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54750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4904F78B-A6AC-4020-A70B-5DCA87CC96D6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7E9BA541-7242-43CD-8E6C-2354985C5453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8F4F0132-B614-47CD-BC3B-5801E5885D8C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625157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1"/>
          </p:nvPr>
        </p:nvSpPr>
        <p:spPr>
          <a:xfrm>
            <a:off x="6553200" y="6248400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F323CEBB-F0AC-4269-A8DC-B59C17DF283F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2"/>
          </p:nvPr>
        </p:nvSpPr>
        <p:spPr>
          <a:xfrm>
            <a:off x="3124200" y="6248400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AC677AD3-C94F-480B-AD00-2628285998EC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B5139697-4AC4-4DC5-A6DE-C1F52F089704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0AA4B871-6E90-4CBA-842E-D1CDCCE97DD5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C15D5CC3-1D20-4238-83CA-B8DD2B0E006C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9" name="Нижний колонтитул 8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3F97573C-A6F1-4146-B060-13C305B70217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70B89743-55EF-49EF-910E-732E5F0D306D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0E1F44E0-C430-4BBC-ABCD-A28565DA28CB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C34988B0-CB0F-4017-A414-31222DA4FAE3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346" name="Rectangle 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5157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ru-RU"/>
          </a:p>
        </p:txBody>
      </p:sp>
      <p:sp>
        <p:nvSpPr>
          <p:cNvPr id="185347" name="Rectangle 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fld id="{535F3A4F-6631-43E3-B7B1-EBE6D18A9705}" type="slidenum">
              <a:rPr lang="ru-RU"/>
              <a:pPr/>
              <a:t>‹#›</a:t>
            </a:fld>
            <a:endParaRPr lang="ru-RU"/>
          </a:p>
        </p:txBody>
      </p:sp>
      <p:grpSp>
        <p:nvGrpSpPr>
          <p:cNvPr id="185348" name="Group 4"/>
          <p:cNvGrpSpPr>
            <a:grpSpLocks/>
          </p:cNvGrpSpPr>
          <p:nvPr/>
        </p:nvGrpSpPr>
        <p:grpSpPr bwMode="auto">
          <a:xfrm>
            <a:off x="0" y="0"/>
            <a:ext cx="9140825" cy="6850063"/>
            <a:chOff x="0" y="0"/>
            <a:chExt cx="5758" cy="4315"/>
          </a:xfrm>
        </p:grpSpPr>
        <p:grpSp>
          <p:nvGrpSpPr>
            <p:cNvPr id="185349" name="Group 5"/>
            <p:cNvGrpSpPr>
              <a:grpSpLocks/>
            </p:cNvGrpSpPr>
            <p:nvPr userDrawn="1"/>
          </p:nvGrpSpPr>
          <p:grpSpPr bwMode="auto">
            <a:xfrm>
              <a:off x="1728" y="2230"/>
              <a:ext cx="4027" cy="2085"/>
              <a:chOff x="1728" y="2230"/>
              <a:chExt cx="4027" cy="2085"/>
            </a:xfrm>
          </p:grpSpPr>
          <p:sp>
            <p:nvSpPr>
              <p:cNvPr id="185350" name="Freeform 6"/>
              <p:cNvSpPr>
                <a:spLocks/>
              </p:cNvSpPr>
              <p:nvPr/>
            </p:nvSpPr>
            <p:spPr bwMode="hidden">
              <a:xfrm>
                <a:off x="1728" y="2644"/>
                <a:ext cx="2882" cy="1671"/>
              </a:xfrm>
              <a:custGeom>
                <a:avLst/>
                <a:gdLst/>
                <a:ahLst/>
                <a:cxnLst>
                  <a:cxn ang="0">
                    <a:pos x="2740" y="528"/>
                  </a:cxn>
                  <a:cxn ang="0">
                    <a:pos x="2632" y="484"/>
                  </a:cxn>
                  <a:cxn ang="0">
                    <a:pos x="2480" y="424"/>
                  </a:cxn>
                  <a:cxn ang="0">
                    <a:pos x="2203" y="343"/>
                  </a:cxn>
                  <a:cxn ang="0">
                    <a:pos x="1970" y="277"/>
                  </a:cxn>
                  <a:cxn ang="0">
                    <a:pos x="1807" y="212"/>
                  </a:cxn>
                  <a:cxn ang="0">
                    <a:pos x="1693" y="152"/>
                  </a:cxn>
                  <a:cxn ang="0">
                    <a:pos x="1628" y="103"/>
                  </a:cxn>
                  <a:cxn ang="0">
                    <a:pos x="1590" y="60"/>
                  </a:cxn>
                  <a:cxn ang="0">
                    <a:pos x="1579" y="27"/>
                  </a:cxn>
                  <a:cxn ang="0">
                    <a:pos x="1585" y="0"/>
                  </a:cxn>
                  <a:cxn ang="0">
                    <a:pos x="1557" y="49"/>
                  </a:cxn>
                  <a:cxn ang="0">
                    <a:pos x="1568" y="98"/>
                  </a:cxn>
                  <a:cxn ang="0">
                    <a:pos x="1617" y="141"/>
                  </a:cxn>
                  <a:cxn ang="0">
                    <a:pos x="1688" y="185"/>
                  </a:cxn>
                  <a:cxn ang="0">
                    <a:pos x="1791" y="228"/>
                  </a:cxn>
                  <a:cxn ang="0">
                    <a:pos x="2040" y="310"/>
                  </a:cxn>
                  <a:cxn ang="0">
                    <a:pos x="2285" y="381"/>
                  </a:cxn>
                  <a:cxn ang="0">
                    <a:pos x="2464" y="435"/>
                  </a:cxn>
                  <a:cxn ang="0">
                    <a:pos x="2605" y="484"/>
                  </a:cxn>
                  <a:cxn ang="0">
                    <a:pos x="2708" y="528"/>
                  </a:cxn>
                  <a:cxn ang="0">
                    <a:pos x="2768" y="560"/>
                  </a:cxn>
                  <a:cxn ang="0">
                    <a:pos x="2795" y="593"/>
                  </a:cxn>
                  <a:cxn ang="0">
                    <a:pos x="2795" y="642"/>
                  </a:cxn>
                  <a:cxn ang="0">
                    <a:pos x="2762" y="691"/>
                  </a:cxn>
                  <a:cxn ang="0">
                    <a:pos x="2692" y="735"/>
                  </a:cxn>
                  <a:cxn ang="0">
                    <a:pos x="2589" y="778"/>
                  </a:cxn>
                  <a:cxn ang="0">
                    <a:pos x="2458" y="822"/>
                  </a:cxn>
                  <a:cxn ang="0">
                    <a:pos x="2301" y="865"/>
                  </a:cxn>
                  <a:cxn ang="0">
                    <a:pos x="2030" y="930"/>
                  </a:cxn>
                  <a:cxn ang="0">
                    <a:pos x="1606" y="1034"/>
                  </a:cxn>
                  <a:cxn ang="0">
                    <a:pos x="1145" y="1164"/>
                  </a:cxn>
                  <a:cxn ang="0">
                    <a:pos x="673" y="1328"/>
                  </a:cxn>
                  <a:cxn ang="0">
                    <a:pos x="217" y="1545"/>
                  </a:cxn>
                  <a:cxn ang="0">
                    <a:pos x="353" y="1671"/>
                  </a:cxn>
                  <a:cxn ang="0">
                    <a:pos x="754" y="1469"/>
                  </a:cxn>
                  <a:cxn ang="0">
                    <a:pos x="1145" y="1311"/>
                  </a:cxn>
                  <a:cxn ang="0">
                    <a:pos x="1519" y="1186"/>
                  </a:cxn>
                  <a:cxn ang="0">
                    <a:pos x="1861" y="1083"/>
                  </a:cxn>
                  <a:cxn ang="0">
                    <a:pos x="2165" y="1007"/>
                  </a:cxn>
                  <a:cxn ang="0">
                    <a:pos x="2426" y="947"/>
                  </a:cxn>
                  <a:cxn ang="0">
                    <a:pos x="2626" y="892"/>
                  </a:cxn>
                  <a:cxn ang="0">
                    <a:pos x="2762" y="838"/>
                  </a:cxn>
                  <a:cxn ang="0">
                    <a:pos x="2827" y="794"/>
                  </a:cxn>
                  <a:cxn ang="0">
                    <a:pos x="2865" y="745"/>
                  </a:cxn>
                  <a:cxn ang="0">
                    <a:pos x="2882" y="702"/>
                  </a:cxn>
                  <a:cxn ang="0">
                    <a:pos x="2854" y="620"/>
                  </a:cxn>
                  <a:cxn ang="0">
                    <a:pos x="2800" y="560"/>
                  </a:cxn>
                  <a:cxn ang="0">
                    <a:pos x="2773" y="544"/>
                  </a:cxn>
                </a:cxnLst>
                <a:rect l="0" t="0" r="r" b="b"/>
                <a:pathLst>
                  <a:path w="2882" h="1671">
                    <a:moveTo>
                      <a:pt x="2773" y="544"/>
                    </a:moveTo>
                    <a:lnTo>
                      <a:pt x="2740" y="528"/>
                    </a:lnTo>
                    <a:lnTo>
                      <a:pt x="2692" y="506"/>
                    </a:lnTo>
                    <a:lnTo>
                      <a:pt x="2632" y="484"/>
                    </a:lnTo>
                    <a:lnTo>
                      <a:pt x="2561" y="457"/>
                    </a:lnTo>
                    <a:lnTo>
                      <a:pt x="2480" y="424"/>
                    </a:lnTo>
                    <a:lnTo>
                      <a:pt x="2388" y="397"/>
                    </a:lnTo>
                    <a:lnTo>
                      <a:pt x="2203" y="343"/>
                    </a:lnTo>
                    <a:lnTo>
                      <a:pt x="2078" y="310"/>
                    </a:lnTo>
                    <a:lnTo>
                      <a:pt x="1970" y="277"/>
                    </a:lnTo>
                    <a:lnTo>
                      <a:pt x="1878" y="245"/>
                    </a:lnTo>
                    <a:lnTo>
                      <a:pt x="1807" y="212"/>
                    </a:lnTo>
                    <a:lnTo>
                      <a:pt x="1742" y="179"/>
                    </a:lnTo>
                    <a:lnTo>
                      <a:pt x="1693" y="152"/>
                    </a:lnTo>
                    <a:lnTo>
                      <a:pt x="1655" y="125"/>
                    </a:lnTo>
                    <a:lnTo>
                      <a:pt x="1628" y="103"/>
                    </a:lnTo>
                    <a:lnTo>
                      <a:pt x="1606" y="81"/>
                    </a:lnTo>
                    <a:lnTo>
                      <a:pt x="1590" y="60"/>
                    </a:lnTo>
                    <a:lnTo>
                      <a:pt x="1585" y="43"/>
                    </a:lnTo>
                    <a:lnTo>
                      <a:pt x="1579" y="27"/>
                    </a:lnTo>
                    <a:lnTo>
                      <a:pt x="1585" y="5"/>
                    </a:lnTo>
                    <a:lnTo>
                      <a:pt x="1585" y="0"/>
                    </a:lnTo>
                    <a:lnTo>
                      <a:pt x="1568" y="27"/>
                    </a:lnTo>
                    <a:lnTo>
                      <a:pt x="1557" y="49"/>
                    </a:lnTo>
                    <a:lnTo>
                      <a:pt x="1557" y="76"/>
                    </a:lnTo>
                    <a:lnTo>
                      <a:pt x="1568" y="98"/>
                    </a:lnTo>
                    <a:lnTo>
                      <a:pt x="1590" y="120"/>
                    </a:lnTo>
                    <a:lnTo>
                      <a:pt x="1617" y="141"/>
                    </a:lnTo>
                    <a:lnTo>
                      <a:pt x="1650" y="163"/>
                    </a:lnTo>
                    <a:lnTo>
                      <a:pt x="1688" y="185"/>
                    </a:lnTo>
                    <a:lnTo>
                      <a:pt x="1737" y="207"/>
                    </a:lnTo>
                    <a:lnTo>
                      <a:pt x="1791" y="228"/>
                    </a:lnTo>
                    <a:lnTo>
                      <a:pt x="1905" y="267"/>
                    </a:lnTo>
                    <a:lnTo>
                      <a:pt x="2040" y="310"/>
                    </a:lnTo>
                    <a:lnTo>
                      <a:pt x="2182" y="348"/>
                    </a:lnTo>
                    <a:lnTo>
                      <a:pt x="2285" y="381"/>
                    </a:lnTo>
                    <a:lnTo>
                      <a:pt x="2382" y="408"/>
                    </a:lnTo>
                    <a:lnTo>
                      <a:pt x="2464" y="435"/>
                    </a:lnTo>
                    <a:lnTo>
                      <a:pt x="2540" y="462"/>
                    </a:lnTo>
                    <a:lnTo>
                      <a:pt x="2605" y="484"/>
                    </a:lnTo>
                    <a:lnTo>
                      <a:pt x="2659" y="506"/>
                    </a:lnTo>
                    <a:lnTo>
                      <a:pt x="2708" y="528"/>
                    </a:lnTo>
                    <a:lnTo>
                      <a:pt x="2740" y="544"/>
                    </a:lnTo>
                    <a:lnTo>
                      <a:pt x="2768" y="560"/>
                    </a:lnTo>
                    <a:lnTo>
                      <a:pt x="2784" y="577"/>
                    </a:lnTo>
                    <a:lnTo>
                      <a:pt x="2795" y="593"/>
                    </a:lnTo>
                    <a:lnTo>
                      <a:pt x="2800" y="615"/>
                    </a:lnTo>
                    <a:lnTo>
                      <a:pt x="2795" y="642"/>
                    </a:lnTo>
                    <a:lnTo>
                      <a:pt x="2784" y="664"/>
                    </a:lnTo>
                    <a:lnTo>
                      <a:pt x="2762" y="691"/>
                    </a:lnTo>
                    <a:lnTo>
                      <a:pt x="2730" y="713"/>
                    </a:lnTo>
                    <a:lnTo>
                      <a:pt x="2692" y="735"/>
                    </a:lnTo>
                    <a:lnTo>
                      <a:pt x="2643" y="756"/>
                    </a:lnTo>
                    <a:lnTo>
                      <a:pt x="2589" y="778"/>
                    </a:lnTo>
                    <a:lnTo>
                      <a:pt x="2529" y="800"/>
                    </a:lnTo>
                    <a:lnTo>
                      <a:pt x="2458" y="822"/>
                    </a:lnTo>
                    <a:lnTo>
                      <a:pt x="2382" y="843"/>
                    </a:lnTo>
                    <a:lnTo>
                      <a:pt x="2301" y="865"/>
                    </a:lnTo>
                    <a:lnTo>
                      <a:pt x="2214" y="887"/>
                    </a:lnTo>
                    <a:lnTo>
                      <a:pt x="2030" y="930"/>
                    </a:lnTo>
                    <a:lnTo>
                      <a:pt x="1823" y="979"/>
                    </a:lnTo>
                    <a:lnTo>
                      <a:pt x="1606" y="1034"/>
                    </a:lnTo>
                    <a:lnTo>
                      <a:pt x="1378" y="1094"/>
                    </a:lnTo>
                    <a:lnTo>
                      <a:pt x="1145" y="1164"/>
                    </a:lnTo>
                    <a:lnTo>
                      <a:pt x="912" y="1241"/>
                    </a:lnTo>
                    <a:lnTo>
                      <a:pt x="673" y="1328"/>
                    </a:lnTo>
                    <a:lnTo>
                      <a:pt x="440" y="1431"/>
                    </a:lnTo>
                    <a:lnTo>
                      <a:pt x="217" y="1545"/>
                    </a:lnTo>
                    <a:lnTo>
                      <a:pt x="0" y="1671"/>
                    </a:lnTo>
                    <a:lnTo>
                      <a:pt x="353" y="1671"/>
                    </a:lnTo>
                    <a:lnTo>
                      <a:pt x="554" y="1567"/>
                    </a:lnTo>
                    <a:lnTo>
                      <a:pt x="754" y="1469"/>
                    </a:lnTo>
                    <a:lnTo>
                      <a:pt x="955" y="1388"/>
                    </a:lnTo>
                    <a:lnTo>
                      <a:pt x="1145" y="1311"/>
                    </a:lnTo>
                    <a:lnTo>
                      <a:pt x="1335" y="1241"/>
                    </a:lnTo>
                    <a:lnTo>
                      <a:pt x="1519" y="1186"/>
                    </a:lnTo>
                    <a:lnTo>
                      <a:pt x="1693" y="1132"/>
                    </a:lnTo>
                    <a:lnTo>
                      <a:pt x="1861" y="1083"/>
                    </a:lnTo>
                    <a:lnTo>
                      <a:pt x="2019" y="1045"/>
                    </a:lnTo>
                    <a:lnTo>
                      <a:pt x="2165" y="1007"/>
                    </a:lnTo>
                    <a:lnTo>
                      <a:pt x="2301" y="974"/>
                    </a:lnTo>
                    <a:lnTo>
                      <a:pt x="2426" y="947"/>
                    </a:lnTo>
                    <a:lnTo>
                      <a:pt x="2534" y="914"/>
                    </a:lnTo>
                    <a:lnTo>
                      <a:pt x="2626" y="892"/>
                    </a:lnTo>
                    <a:lnTo>
                      <a:pt x="2702" y="865"/>
                    </a:lnTo>
                    <a:lnTo>
                      <a:pt x="2762" y="838"/>
                    </a:lnTo>
                    <a:lnTo>
                      <a:pt x="2800" y="816"/>
                    </a:lnTo>
                    <a:lnTo>
                      <a:pt x="2827" y="794"/>
                    </a:lnTo>
                    <a:lnTo>
                      <a:pt x="2849" y="767"/>
                    </a:lnTo>
                    <a:lnTo>
                      <a:pt x="2865" y="745"/>
                    </a:lnTo>
                    <a:lnTo>
                      <a:pt x="2876" y="724"/>
                    </a:lnTo>
                    <a:lnTo>
                      <a:pt x="2882" y="702"/>
                    </a:lnTo>
                    <a:lnTo>
                      <a:pt x="2876" y="658"/>
                    </a:lnTo>
                    <a:lnTo>
                      <a:pt x="2854" y="620"/>
                    </a:lnTo>
                    <a:lnTo>
                      <a:pt x="2833" y="588"/>
                    </a:lnTo>
                    <a:lnTo>
                      <a:pt x="2800" y="560"/>
                    </a:lnTo>
                    <a:lnTo>
                      <a:pt x="2773" y="544"/>
                    </a:lnTo>
                    <a:lnTo>
                      <a:pt x="2773" y="54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85351" name="Freeform 7"/>
              <p:cNvSpPr>
                <a:spLocks/>
              </p:cNvSpPr>
              <p:nvPr/>
            </p:nvSpPr>
            <p:spPr bwMode="hidden">
              <a:xfrm>
                <a:off x="4170" y="2671"/>
                <a:ext cx="1259" cy="811"/>
              </a:xfrm>
              <a:custGeom>
                <a:avLst/>
                <a:gdLst/>
                <a:ahLst/>
                <a:cxnLst>
                  <a:cxn ang="0">
                    <a:pos x="1259" y="615"/>
                  </a:cxn>
                  <a:cxn ang="0">
                    <a:pos x="1248" y="588"/>
                  </a:cxn>
                  <a:cxn ang="0">
                    <a:pos x="1237" y="566"/>
                  </a:cxn>
                  <a:cxn ang="0">
                    <a:pos x="1216" y="539"/>
                  </a:cxn>
                  <a:cxn ang="0">
                    <a:pos x="1188" y="517"/>
                  </a:cxn>
                  <a:cxn ang="0">
                    <a:pos x="1123" y="479"/>
                  </a:cxn>
                  <a:cxn ang="0">
                    <a:pos x="1042" y="441"/>
                  </a:cxn>
                  <a:cxn ang="0">
                    <a:pos x="944" y="408"/>
                  </a:cxn>
                  <a:cxn ang="0">
                    <a:pos x="841" y="381"/>
                  </a:cxn>
                  <a:cxn ang="0">
                    <a:pos x="727" y="348"/>
                  </a:cxn>
                  <a:cxn ang="0">
                    <a:pos x="613" y="321"/>
                  </a:cxn>
                  <a:cxn ang="0">
                    <a:pos x="499" y="294"/>
                  </a:cxn>
                  <a:cxn ang="0">
                    <a:pos x="391" y="261"/>
                  </a:cxn>
                  <a:cxn ang="0">
                    <a:pos x="288" y="229"/>
                  </a:cxn>
                  <a:cxn ang="0">
                    <a:pos x="195" y="196"/>
                  </a:cxn>
                  <a:cxn ang="0">
                    <a:pos x="119" y="152"/>
                  </a:cxn>
                  <a:cxn ang="0">
                    <a:pos x="54" y="109"/>
                  </a:cxn>
                  <a:cxn ang="0">
                    <a:pos x="33" y="87"/>
                  </a:cxn>
                  <a:cxn ang="0">
                    <a:pos x="16" y="60"/>
                  </a:cxn>
                  <a:cxn ang="0">
                    <a:pos x="5" y="33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11"/>
                  </a:cxn>
                  <a:cxn ang="0">
                    <a:pos x="0" y="38"/>
                  </a:cxn>
                  <a:cxn ang="0">
                    <a:pos x="5" y="60"/>
                  </a:cxn>
                  <a:cxn ang="0">
                    <a:pos x="16" y="87"/>
                  </a:cxn>
                  <a:cxn ang="0">
                    <a:pos x="33" y="114"/>
                  </a:cxn>
                  <a:cxn ang="0">
                    <a:pos x="54" y="142"/>
                  </a:cxn>
                  <a:cxn ang="0">
                    <a:pos x="87" y="174"/>
                  </a:cxn>
                  <a:cxn ang="0">
                    <a:pos x="125" y="207"/>
                  </a:cxn>
                  <a:cxn ang="0">
                    <a:pos x="179" y="240"/>
                  </a:cxn>
                  <a:cxn ang="0">
                    <a:pos x="244" y="278"/>
                  </a:cxn>
                  <a:cxn ang="0">
                    <a:pos x="326" y="310"/>
                  </a:cxn>
                  <a:cxn ang="0">
                    <a:pos x="418" y="348"/>
                  </a:cxn>
                  <a:cxn ang="0">
                    <a:pos x="526" y="381"/>
                  </a:cxn>
                  <a:cxn ang="0">
                    <a:pos x="657" y="414"/>
                  </a:cxn>
                  <a:cxn ang="0">
                    <a:pos x="749" y="435"/>
                  </a:cxn>
                  <a:cxn ang="0">
                    <a:pos x="830" y="463"/>
                  </a:cxn>
                  <a:cxn ang="0">
                    <a:pos x="901" y="490"/>
                  </a:cxn>
                  <a:cxn ang="0">
                    <a:pos x="966" y="512"/>
                  </a:cxn>
                  <a:cxn ang="0">
                    <a:pos x="1015" y="539"/>
                  </a:cxn>
                  <a:cxn ang="0">
                    <a:pos x="1053" y="566"/>
                  </a:cxn>
                  <a:cxn ang="0">
                    <a:pos x="1080" y="593"/>
                  </a:cxn>
                  <a:cxn ang="0">
                    <a:pos x="1102" y="620"/>
                  </a:cxn>
                  <a:cxn ang="0">
                    <a:pos x="1112" y="648"/>
                  </a:cxn>
                  <a:cxn ang="0">
                    <a:pos x="1118" y="675"/>
                  </a:cxn>
                  <a:cxn ang="0">
                    <a:pos x="1112" y="697"/>
                  </a:cxn>
                  <a:cxn ang="0">
                    <a:pos x="1096" y="724"/>
                  </a:cxn>
                  <a:cxn ang="0">
                    <a:pos x="1080" y="746"/>
                  </a:cxn>
                  <a:cxn ang="0">
                    <a:pos x="1053" y="767"/>
                  </a:cxn>
                  <a:cxn ang="0">
                    <a:pos x="1015" y="789"/>
                  </a:cxn>
                  <a:cxn ang="0">
                    <a:pos x="977" y="811"/>
                  </a:cxn>
                  <a:cxn ang="0">
                    <a:pos x="1047" y="789"/>
                  </a:cxn>
                  <a:cxn ang="0">
                    <a:pos x="1107" y="767"/>
                  </a:cxn>
                  <a:cxn ang="0">
                    <a:pos x="1156" y="746"/>
                  </a:cxn>
                  <a:cxn ang="0">
                    <a:pos x="1199" y="724"/>
                  </a:cxn>
                  <a:cxn ang="0">
                    <a:pos x="1226" y="702"/>
                  </a:cxn>
                  <a:cxn ang="0">
                    <a:pos x="1248" y="675"/>
                  </a:cxn>
                  <a:cxn ang="0">
                    <a:pos x="1259" y="648"/>
                  </a:cxn>
                  <a:cxn ang="0">
                    <a:pos x="1259" y="615"/>
                  </a:cxn>
                  <a:cxn ang="0">
                    <a:pos x="1259" y="615"/>
                  </a:cxn>
                </a:cxnLst>
                <a:rect l="0" t="0" r="r" b="b"/>
                <a:pathLst>
                  <a:path w="1259" h="811">
                    <a:moveTo>
                      <a:pt x="1259" y="615"/>
                    </a:moveTo>
                    <a:lnTo>
                      <a:pt x="1248" y="588"/>
                    </a:lnTo>
                    <a:lnTo>
                      <a:pt x="1237" y="566"/>
                    </a:lnTo>
                    <a:lnTo>
                      <a:pt x="1216" y="539"/>
                    </a:lnTo>
                    <a:lnTo>
                      <a:pt x="1188" y="517"/>
                    </a:lnTo>
                    <a:lnTo>
                      <a:pt x="1123" y="479"/>
                    </a:lnTo>
                    <a:lnTo>
                      <a:pt x="1042" y="441"/>
                    </a:lnTo>
                    <a:lnTo>
                      <a:pt x="944" y="408"/>
                    </a:lnTo>
                    <a:lnTo>
                      <a:pt x="841" y="381"/>
                    </a:lnTo>
                    <a:lnTo>
                      <a:pt x="727" y="348"/>
                    </a:lnTo>
                    <a:lnTo>
                      <a:pt x="613" y="321"/>
                    </a:lnTo>
                    <a:lnTo>
                      <a:pt x="499" y="294"/>
                    </a:lnTo>
                    <a:lnTo>
                      <a:pt x="391" y="261"/>
                    </a:lnTo>
                    <a:lnTo>
                      <a:pt x="288" y="229"/>
                    </a:lnTo>
                    <a:lnTo>
                      <a:pt x="195" y="196"/>
                    </a:lnTo>
                    <a:lnTo>
                      <a:pt x="119" y="152"/>
                    </a:lnTo>
                    <a:lnTo>
                      <a:pt x="54" y="109"/>
                    </a:lnTo>
                    <a:lnTo>
                      <a:pt x="33" y="87"/>
                    </a:lnTo>
                    <a:lnTo>
                      <a:pt x="16" y="60"/>
                    </a:lnTo>
                    <a:lnTo>
                      <a:pt x="5" y="33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11"/>
                    </a:lnTo>
                    <a:lnTo>
                      <a:pt x="0" y="38"/>
                    </a:lnTo>
                    <a:lnTo>
                      <a:pt x="5" y="60"/>
                    </a:lnTo>
                    <a:lnTo>
                      <a:pt x="16" y="87"/>
                    </a:lnTo>
                    <a:lnTo>
                      <a:pt x="33" y="114"/>
                    </a:lnTo>
                    <a:lnTo>
                      <a:pt x="54" y="142"/>
                    </a:lnTo>
                    <a:lnTo>
                      <a:pt x="87" y="174"/>
                    </a:lnTo>
                    <a:lnTo>
                      <a:pt x="125" y="207"/>
                    </a:lnTo>
                    <a:lnTo>
                      <a:pt x="179" y="240"/>
                    </a:lnTo>
                    <a:lnTo>
                      <a:pt x="244" y="278"/>
                    </a:lnTo>
                    <a:lnTo>
                      <a:pt x="326" y="310"/>
                    </a:lnTo>
                    <a:lnTo>
                      <a:pt x="418" y="348"/>
                    </a:lnTo>
                    <a:lnTo>
                      <a:pt x="526" y="381"/>
                    </a:lnTo>
                    <a:lnTo>
                      <a:pt x="657" y="414"/>
                    </a:lnTo>
                    <a:lnTo>
                      <a:pt x="749" y="435"/>
                    </a:lnTo>
                    <a:lnTo>
                      <a:pt x="830" y="463"/>
                    </a:lnTo>
                    <a:lnTo>
                      <a:pt x="901" y="490"/>
                    </a:lnTo>
                    <a:lnTo>
                      <a:pt x="966" y="512"/>
                    </a:lnTo>
                    <a:lnTo>
                      <a:pt x="1015" y="539"/>
                    </a:lnTo>
                    <a:lnTo>
                      <a:pt x="1053" y="566"/>
                    </a:lnTo>
                    <a:lnTo>
                      <a:pt x="1080" y="593"/>
                    </a:lnTo>
                    <a:lnTo>
                      <a:pt x="1102" y="620"/>
                    </a:lnTo>
                    <a:lnTo>
                      <a:pt x="1112" y="648"/>
                    </a:lnTo>
                    <a:lnTo>
                      <a:pt x="1118" y="675"/>
                    </a:lnTo>
                    <a:lnTo>
                      <a:pt x="1112" y="697"/>
                    </a:lnTo>
                    <a:lnTo>
                      <a:pt x="1096" y="724"/>
                    </a:lnTo>
                    <a:lnTo>
                      <a:pt x="1080" y="746"/>
                    </a:lnTo>
                    <a:lnTo>
                      <a:pt x="1053" y="767"/>
                    </a:lnTo>
                    <a:lnTo>
                      <a:pt x="1015" y="789"/>
                    </a:lnTo>
                    <a:lnTo>
                      <a:pt x="977" y="811"/>
                    </a:lnTo>
                    <a:lnTo>
                      <a:pt x="1047" y="789"/>
                    </a:lnTo>
                    <a:lnTo>
                      <a:pt x="1107" y="767"/>
                    </a:lnTo>
                    <a:lnTo>
                      <a:pt x="1156" y="746"/>
                    </a:lnTo>
                    <a:lnTo>
                      <a:pt x="1199" y="724"/>
                    </a:lnTo>
                    <a:lnTo>
                      <a:pt x="1226" y="702"/>
                    </a:lnTo>
                    <a:lnTo>
                      <a:pt x="1248" y="675"/>
                    </a:lnTo>
                    <a:lnTo>
                      <a:pt x="1259" y="648"/>
                    </a:lnTo>
                    <a:lnTo>
                      <a:pt x="1259" y="615"/>
                    </a:lnTo>
                    <a:lnTo>
                      <a:pt x="1259" y="61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85352" name="Freeform 8"/>
              <p:cNvSpPr>
                <a:spLocks/>
              </p:cNvSpPr>
              <p:nvPr/>
            </p:nvSpPr>
            <p:spPr bwMode="hidden">
              <a:xfrm>
                <a:off x="2900" y="3346"/>
                <a:ext cx="2849" cy="969"/>
              </a:xfrm>
              <a:custGeom>
                <a:avLst/>
                <a:gdLst/>
                <a:ahLst/>
                <a:cxnLst>
                  <a:cxn ang="0">
                    <a:pos x="92" y="958"/>
                  </a:cxn>
                  <a:cxn ang="0">
                    <a:pos x="0" y="969"/>
                  </a:cxn>
                  <a:cxn ang="0">
                    <a:pos x="391" y="969"/>
                  </a:cxn>
                  <a:cxn ang="0">
                    <a:pos x="434" y="947"/>
                  </a:cxn>
                  <a:cxn ang="0">
                    <a:pos x="483" y="914"/>
                  </a:cxn>
                  <a:cxn ang="0">
                    <a:pos x="554" y="876"/>
                  </a:cxn>
                  <a:cxn ang="0">
                    <a:pos x="635" y="838"/>
                  </a:cxn>
                  <a:cxn ang="0">
                    <a:pos x="727" y="794"/>
                  </a:cxn>
                  <a:cxn ang="0">
                    <a:pos x="836" y="745"/>
                  </a:cxn>
                  <a:cxn ang="0">
                    <a:pos x="961" y="696"/>
                  </a:cxn>
                  <a:cxn ang="0">
                    <a:pos x="1102" y="642"/>
                  </a:cxn>
                  <a:cxn ang="0">
                    <a:pos x="1259" y="582"/>
                  </a:cxn>
                  <a:cxn ang="0">
                    <a:pos x="1433" y="522"/>
                  </a:cxn>
                  <a:cxn ang="0">
                    <a:pos x="1623" y="462"/>
                  </a:cxn>
                  <a:cxn ang="0">
                    <a:pos x="1829" y="403"/>
                  </a:cxn>
                  <a:cxn ang="0">
                    <a:pos x="2057" y="343"/>
                  </a:cxn>
                  <a:cxn ang="0">
                    <a:pos x="2301" y="283"/>
                  </a:cxn>
                  <a:cxn ang="0">
                    <a:pos x="2567" y="223"/>
                  </a:cxn>
                  <a:cxn ang="0">
                    <a:pos x="2849" y="163"/>
                  </a:cxn>
                  <a:cxn ang="0">
                    <a:pos x="2849" y="0"/>
                  </a:cxn>
                  <a:cxn ang="0">
                    <a:pos x="2817" y="16"/>
                  </a:cxn>
                  <a:cxn ang="0">
                    <a:pos x="2773" y="33"/>
                  </a:cxn>
                  <a:cxn ang="0">
                    <a:pos x="2719" y="54"/>
                  </a:cxn>
                  <a:cxn ang="0">
                    <a:pos x="2648" y="76"/>
                  </a:cxn>
                  <a:cxn ang="0">
                    <a:pos x="2572" y="98"/>
                  </a:cxn>
                  <a:cxn ang="0">
                    <a:pos x="2491" y="120"/>
                  </a:cxn>
                  <a:cxn ang="0">
                    <a:pos x="2399" y="147"/>
                  </a:cxn>
                  <a:cxn ang="0">
                    <a:pos x="2301" y="169"/>
                  </a:cxn>
                  <a:cxn ang="0">
                    <a:pos x="2095" y="223"/>
                  </a:cxn>
                  <a:cxn ang="0">
                    <a:pos x="1889" y="277"/>
                  </a:cxn>
                  <a:cxn ang="0">
                    <a:pos x="1688" y="326"/>
                  </a:cxn>
                  <a:cxn ang="0">
                    <a:pos x="1590" y="354"/>
                  </a:cxn>
                  <a:cxn ang="0">
                    <a:pos x="1503" y="381"/>
                  </a:cxn>
                  <a:cxn ang="0">
                    <a:pos x="1107" y="506"/>
                  </a:cxn>
                  <a:cxn ang="0">
                    <a:pos x="912" y="577"/>
                  </a:cxn>
                  <a:cxn ang="0">
                    <a:pos x="727" y="647"/>
                  </a:cxn>
                  <a:cxn ang="0">
                    <a:pos x="548" y="718"/>
                  </a:cxn>
                  <a:cxn ang="0">
                    <a:pos x="380" y="794"/>
                  </a:cxn>
                  <a:cxn ang="0">
                    <a:pos x="228" y="876"/>
                  </a:cxn>
                  <a:cxn ang="0">
                    <a:pos x="92" y="958"/>
                  </a:cxn>
                  <a:cxn ang="0">
                    <a:pos x="92" y="958"/>
                  </a:cxn>
                </a:cxnLst>
                <a:rect l="0" t="0" r="r" b="b"/>
                <a:pathLst>
                  <a:path w="2849" h="969">
                    <a:moveTo>
                      <a:pt x="92" y="958"/>
                    </a:moveTo>
                    <a:lnTo>
                      <a:pt x="0" y="969"/>
                    </a:lnTo>
                    <a:lnTo>
                      <a:pt x="391" y="969"/>
                    </a:lnTo>
                    <a:lnTo>
                      <a:pt x="434" y="947"/>
                    </a:lnTo>
                    <a:lnTo>
                      <a:pt x="483" y="914"/>
                    </a:lnTo>
                    <a:lnTo>
                      <a:pt x="554" y="876"/>
                    </a:lnTo>
                    <a:lnTo>
                      <a:pt x="635" y="838"/>
                    </a:lnTo>
                    <a:lnTo>
                      <a:pt x="727" y="794"/>
                    </a:lnTo>
                    <a:lnTo>
                      <a:pt x="836" y="745"/>
                    </a:lnTo>
                    <a:lnTo>
                      <a:pt x="961" y="696"/>
                    </a:lnTo>
                    <a:lnTo>
                      <a:pt x="1102" y="642"/>
                    </a:lnTo>
                    <a:lnTo>
                      <a:pt x="1259" y="582"/>
                    </a:lnTo>
                    <a:lnTo>
                      <a:pt x="1433" y="522"/>
                    </a:lnTo>
                    <a:lnTo>
                      <a:pt x="1623" y="462"/>
                    </a:lnTo>
                    <a:lnTo>
                      <a:pt x="1829" y="403"/>
                    </a:lnTo>
                    <a:lnTo>
                      <a:pt x="2057" y="343"/>
                    </a:lnTo>
                    <a:lnTo>
                      <a:pt x="2301" y="283"/>
                    </a:lnTo>
                    <a:lnTo>
                      <a:pt x="2567" y="223"/>
                    </a:lnTo>
                    <a:lnTo>
                      <a:pt x="2849" y="163"/>
                    </a:lnTo>
                    <a:lnTo>
                      <a:pt x="2849" y="0"/>
                    </a:lnTo>
                    <a:lnTo>
                      <a:pt x="2817" y="16"/>
                    </a:lnTo>
                    <a:lnTo>
                      <a:pt x="2773" y="33"/>
                    </a:lnTo>
                    <a:lnTo>
                      <a:pt x="2719" y="54"/>
                    </a:lnTo>
                    <a:lnTo>
                      <a:pt x="2648" y="76"/>
                    </a:lnTo>
                    <a:lnTo>
                      <a:pt x="2572" y="98"/>
                    </a:lnTo>
                    <a:lnTo>
                      <a:pt x="2491" y="120"/>
                    </a:lnTo>
                    <a:lnTo>
                      <a:pt x="2399" y="147"/>
                    </a:lnTo>
                    <a:lnTo>
                      <a:pt x="2301" y="169"/>
                    </a:lnTo>
                    <a:lnTo>
                      <a:pt x="2095" y="223"/>
                    </a:lnTo>
                    <a:lnTo>
                      <a:pt x="1889" y="277"/>
                    </a:lnTo>
                    <a:lnTo>
                      <a:pt x="1688" y="326"/>
                    </a:lnTo>
                    <a:lnTo>
                      <a:pt x="1590" y="354"/>
                    </a:lnTo>
                    <a:lnTo>
                      <a:pt x="1503" y="381"/>
                    </a:lnTo>
                    <a:lnTo>
                      <a:pt x="1107" y="506"/>
                    </a:lnTo>
                    <a:lnTo>
                      <a:pt x="912" y="577"/>
                    </a:lnTo>
                    <a:lnTo>
                      <a:pt x="727" y="647"/>
                    </a:lnTo>
                    <a:lnTo>
                      <a:pt x="548" y="718"/>
                    </a:lnTo>
                    <a:lnTo>
                      <a:pt x="380" y="794"/>
                    </a:lnTo>
                    <a:lnTo>
                      <a:pt x="228" y="876"/>
                    </a:lnTo>
                    <a:lnTo>
                      <a:pt x="92" y="958"/>
                    </a:lnTo>
                    <a:lnTo>
                      <a:pt x="92" y="95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1961"/>
                      <a:invGamma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85353" name="Freeform 9"/>
              <p:cNvSpPr>
                <a:spLocks/>
              </p:cNvSpPr>
              <p:nvPr/>
            </p:nvSpPr>
            <p:spPr bwMode="hidden">
              <a:xfrm>
                <a:off x="2748" y="2230"/>
                <a:ext cx="3007" cy="2085"/>
              </a:xfrm>
              <a:custGeom>
                <a:avLst/>
                <a:gdLst/>
                <a:ahLst/>
                <a:cxnLst>
                  <a:cxn ang="0">
                    <a:pos x="1433" y="474"/>
                  </a:cxn>
                  <a:cxn ang="0">
                    <a:pos x="1460" y="528"/>
                  </a:cxn>
                  <a:cxn ang="0">
                    <a:pos x="1541" y="593"/>
                  </a:cxn>
                  <a:cxn ang="0">
                    <a:pos x="1715" y="670"/>
                  </a:cxn>
                  <a:cxn ang="0">
                    <a:pos x="1927" y="735"/>
                  </a:cxn>
                  <a:cxn ang="0">
                    <a:pos x="2155" y="789"/>
                  </a:cxn>
                  <a:cxn ang="0">
                    <a:pos x="2372" y="849"/>
                  </a:cxn>
                  <a:cxn ang="0">
                    <a:pos x="2551" y="920"/>
                  </a:cxn>
                  <a:cxn ang="0">
                    <a:pos x="2638" y="980"/>
                  </a:cxn>
                  <a:cxn ang="0">
                    <a:pos x="2676" y="1029"/>
                  </a:cxn>
                  <a:cxn ang="0">
                    <a:pos x="2681" y="1083"/>
                  </a:cxn>
                  <a:cxn ang="0">
                    <a:pos x="2665" y="1127"/>
                  </a:cxn>
                  <a:cxn ang="0">
                    <a:pos x="2616" y="1170"/>
                  </a:cxn>
                  <a:cxn ang="0">
                    <a:pos x="2545" y="1208"/>
                  </a:cxn>
                  <a:cxn ang="0">
                    <a:pos x="2448" y="1241"/>
                  </a:cxn>
                  <a:cxn ang="0">
                    <a:pos x="2328" y="1274"/>
                  </a:cxn>
                  <a:cxn ang="0">
                    <a:pos x="2106" y="1328"/>
                  </a:cxn>
                  <a:cxn ang="0">
                    <a:pos x="1742" y="1421"/>
                  </a:cxn>
                  <a:cxn ang="0">
                    <a:pos x="1308" y="1540"/>
                  </a:cxn>
                  <a:cxn ang="0">
                    <a:pos x="820" y="1709"/>
                  </a:cxn>
                  <a:cxn ang="0">
                    <a:pos x="282" y="1943"/>
                  </a:cxn>
                  <a:cxn ang="0">
                    <a:pos x="152" y="2085"/>
                  </a:cxn>
                  <a:cxn ang="0">
                    <a:pos x="386" y="1992"/>
                  </a:cxn>
                  <a:cxn ang="0">
                    <a:pos x="700" y="1834"/>
                  </a:cxn>
                  <a:cxn ang="0">
                    <a:pos x="1064" y="1693"/>
                  </a:cxn>
                  <a:cxn ang="0">
                    <a:pos x="1661" y="1497"/>
                  </a:cxn>
                  <a:cxn ang="0">
                    <a:pos x="1845" y="1442"/>
                  </a:cxn>
                  <a:cxn ang="0">
                    <a:pos x="2252" y="1339"/>
                  </a:cxn>
                  <a:cxn ang="0">
                    <a:pos x="2551" y="1263"/>
                  </a:cxn>
                  <a:cxn ang="0">
                    <a:pos x="2730" y="1214"/>
                  </a:cxn>
                  <a:cxn ang="0">
                    <a:pos x="2876" y="1170"/>
                  </a:cxn>
                  <a:cxn ang="0">
                    <a:pos x="2974" y="1132"/>
                  </a:cxn>
                  <a:cxn ang="0">
                    <a:pos x="3007" y="871"/>
                  </a:cxn>
                  <a:cxn ang="0">
                    <a:pos x="2860" y="844"/>
                  </a:cxn>
                  <a:cxn ang="0">
                    <a:pos x="2670" y="806"/>
                  </a:cxn>
                  <a:cxn ang="0">
                    <a:pos x="2458" y="757"/>
                  </a:cxn>
                  <a:cxn ang="0">
                    <a:pos x="2138" y="670"/>
                  </a:cxn>
                  <a:cxn ang="0">
                    <a:pos x="1959" y="604"/>
                  </a:cxn>
                  <a:cxn ang="0">
                    <a:pos x="1824" y="534"/>
                  </a:cxn>
                  <a:cxn ang="0">
                    <a:pos x="1769" y="474"/>
                  </a:cxn>
                  <a:cxn ang="0">
                    <a:pos x="1753" y="436"/>
                  </a:cxn>
                  <a:cxn ang="0">
                    <a:pos x="1780" y="381"/>
                  </a:cxn>
                  <a:cxn ang="0">
                    <a:pos x="1862" y="316"/>
                  </a:cxn>
                  <a:cxn ang="0">
                    <a:pos x="1986" y="267"/>
                  </a:cxn>
                  <a:cxn ang="0">
                    <a:pos x="2149" y="229"/>
                  </a:cxn>
                  <a:cxn ang="0">
                    <a:pos x="2431" y="180"/>
                  </a:cxn>
                  <a:cxn ang="0">
                    <a:pos x="2827" y="125"/>
                  </a:cxn>
                  <a:cxn ang="0">
                    <a:pos x="3007" y="87"/>
                  </a:cxn>
                  <a:cxn ang="0">
                    <a:pos x="2909" y="22"/>
                  </a:cxn>
                  <a:cxn ang="0">
                    <a:pos x="2676" y="66"/>
                  </a:cxn>
                  <a:cxn ang="0">
                    <a:pos x="2285" y="120"/>
                  </a:cxn>
                  <a:cxn ang="0">
                    <a:pos x="2030" y="158"/>
                  </a:cxn>
                  <a:cxn ang="0">
                    <a:pos x="1791" y="202"/>
                  </a:cxn>
                  <a:cxn ang="0">
                    <a:pos x="1601" y="261"/>
                  </a:cxn>
                  <a:cxn ang="0">
                    <a:pos x="1471" y="338"/>
                  </a:cxn>
                  <a:cxn ang="0">
                    <a:pos x="1438" y="387"/>
                  </a:cxn>
                  <a:cxn ang="0">
                    <a:pos x="1427" y="441"/>
                  </a:cxn>
                </a:cxnLst>
                <a:rect l="0" t="0" r="r" b="b"/>
                <a:pathLst>
                  <a:path w="3007" h="2085">
                    <a:moveTo>
                      <a:pt x="1427" y="441"/>
                    </a:moveTo>
                    <a:lnTo>
                      <a:pt x="1433" y="474"/>
                    </a:lnTo>
                    <a:lnTo>
                      <a:pt x="1444" y="501"/>
                    </a:lnTo>
                    <a:lnTo>
                      <a:pt x="1460" y="528"/>
                    </a:lnTo>
                    <a:lnTo>
                      <a:pt x="1482" y="550"/>
                    </a:lnTo>
                    <a:lnTo>
                      <a:pt x="1541" y="593"/>
                    </a:lnTo>
                    <a:lnTo>
                      <a:pt x="1623" y="637"/>
                    </a:lnTo>
                    <a:lnTo>
                      <a:pt x="1715" y="670"/>
                    </a:lnTo>
                    <a:lnTo>
                      <a:pt x="1818" y="702"/>
                    </a:lnTo>
                    <a:lnTo>
                      <a:pt x="1927" y="735"/>
                    </a:lnTo>
                    <a:lnTo>
                      <a:pt x="2041" y="762"/>
                    </a:lnTo>
                    <a:lnTo>
                      <a:pt x="2155" y="789"/>
                    </a:lnTo>
                    <a:lnTo>
                      <a:pt x="2269" y="822"/>
                    </a:lnTo>
                    <a:lnTo>
                      <a:pt x="2372" y="849"/>
                    </a:lnTo>
                    <a:lnTo>
                      <a:pt x="2464" y="882"/>
                    </a:lnTo>
                    <a:lnTo>
                      <a:pt x="2551" y="920"/>
                    </a:lnTo>
                    <a:lnTo>
                      <a:pt x="2616" y="958"/>
                    </a:lnTo>
                    <a:lnTo>
                      <a:pt x="2638" y="980"/>
                    </a:lnTo>
                    <a:lnTo>
                      <a:pt x="2659" y="1007"/>
                    </a:lnTo>
                    <a:lnTo>
                      <a:pt x="2676" y="1029"/>
                    </a:lnTo>
                    <a:lnTo>
                      <a:pt x="2681" y="1056"/>
                    </a:lnTo>
                    <a:lnTo>
                      <a:pt x="2681" y="1083"/>
                    </a:lnTo>
                    <a:lnTo>
                      <a:pt x="2676" y="1105"/>
                    </a:lnTo>
                    <a:lnTo>
                      <a:pt x="2665" y="1127"/>
                    </a:lnTo>
                    <a:lnTo>
                      <a:pt x="2643" y="1149"/>
                    </a:lnTo>
                    <a:lnTo>
                      <a:pt x="2616" y="1170"/>
                    </a:lnTo>
                    <a:lnTo>
                      <a:pt x="2583" y="1187"/>
                    </a:lnTo>
                    <a:lnTo>
                      <a:pt x="2545" y="1208"/>
                    </a:lnTo>
                    <a:lnTo>
                      <a:pt x="2502" y="1225"/>
                    </a:lnTo>
                    <a:lnTo>
                      <a:pt x="2448" y="1241"/>
                    </a:lnTo>
                    <a:lnTo>
                      <a:pt x="2388" y="1257"/>
                    </a:lnTo>
                    <a:lnTo>
                      <a:pt x="2328" y="1274"/>
                    </a:lnTo>
                    <a:lnTo>
                      <a:pt x="2258" y="1290"/>
                    </a:lnTo>
                    <a:lnTo>
                      <a:pt x="2106" y="1328"/>
                    </a:lnTo>
                    <a:lnTo>
                      <a:pt x="1932" y="1372"/>
                    </a:lnTo>
                    <a:lnTo>
                      <a:pt x="1742" y="1421"/>
                    </a:lnTo>
                    <a:lnTo>
                      <a:pt x="1531" y="1475"/>
                    </a:lnTo>
                    <a:lnTo>
                      <a:pt x="1308" y="1540"/>
                    </a:lnTo>
                    <a:lnTo>
                      <a:pt x="1069" y="1617"/>
                    </a:lnTo>
                    <a:lnTo>
                      <a:pt x="820" y="1709"/>
                    </a:lnTo>
                    <a:lnTo>
                      <a:pt x="554" y="1818"/>
                    </a:lnTo>
                    <a:lnTo>
                      <a:pt x="282" y="1943"/>
                    </a:lnTo>
                    <a:lnTo>
                      <a:pt x="0" y="2085"/>
                    </a:lnTo>
                    <a:lnTo>
                      <a:pt x="152" y="2085"/>
                    </a:lnTo>
                    <a:lnTo>
                      <a:pt x="244" y="2074"/>
                    </a:lnTo>
                    <a:lnTo>
                      <a:pt x="386" y="1992"/>
                    </a:lnTo>
                    <a:lnTo>
                      <a:pt x="537" y="1910"/>
                    </a:lnTo>
                    <a:lnTo>
                      <a:pt x="700" y="1834"/>
                    </a:lnTo>
                    <a:lnTo>
                      <a:pt x="879" y="1763"/>
                    </a:lnTo>
                    <a:lnTo>
                      <a:pt x="1064" y="1693"/>
                    </a:lnTo>
                    <a:lnTo>
                      <a:pt x="1259" y="1622"/>
                    </a:lnTo>
                    <a:lnTo>
                      <a:pt x="1661" y="1497"/>
                    </a:lnTo>
                    <a:lnTo>
                      <a:pt x="1748" y="1470"/>
                    </a:lnTo>
                    <a:lnTo>
                      <a:pt x="1845" y="1442"/>
                    </a:lnTo>
                    <a:lnTo>
                      <a:pt x="2046" y="1393"/>
                    </a:lnTo>
                    <a:lnTo>
                      <a:pt x="2252" y="1339"/>
                    </a:lnTo>
                    <a:lnTo>
                      <a:pt x="2458" y="1285"/>
                    </a:lnTo>
                    <a:lnTo>
                      <a:pt x="2551" y="1263"/>
                    </a:lnTo>
                    <a:lnTo>
                      <a:pt x="2643" y="1236"/>
                    </a:lnTo>
                    <a:lnTo>
                      <a:pt x="2730" y="1214"/>
                    </a:lnTo>
                    <a:lnTo>
                      <a:pt x="2806" y="1192"/>
                    </a:lnTo>
                    <a:lnTo>
                      <a:pt x="2876" y="1170"/>
                    </a:lnTo>
                    <a:lnTo>
                      <a:pt x="2931" y="1149"/>
                    </a:lnTo>
                    <a:lnTo>
                      <a:pt x="2974" y="1132"/>
                    </a:lnTo>
                    <a:lnTo>
                      <a:pt x="3007" y="1116"/>
                    </a:lnTo>
                    <a:lnTo>
                      <a:pt x="3007" y="871"/>
                    </a:lnTo>
                    <a:lnTo>
                      <a:pt x="2941" y="860"/>
                    </a:lnTo>
                    <a:lnTo>
                      <a:pt x="2860" y="844"/>
                    </a:lnTo>
                    <a:lnTo>
                      <a:pt x="2773" y="827"/>
                    </a:lnTo>
                    <a:lnTo>
                      <a:pt x="2670" y="806"/>
                    </a:lnTo>
                    <a:lnTo>
                      <a:pt x="2567" y="784"/>
                    </a:lnTo>
                    <a:lnTo>
                      <a:pt x="2458" y="757"/>
                    </a:lnTo>
                    <a:lnTo>
                      <a:pt x="2241" y="702"/>
                    </a:lnTo>
                    <a:lnTo>
                      <a:pt x="2138" y="670"/>
                    </a:lnTo>
                    <a:lnTo>
                      <a:pt x="2046" y="637"/>
                    </a:lnTo>
                    <a:lnTo>
                      <a:pt x="1959" y="604"/>
                    </a:lnTo>
                    <a:lnTo>
                      <a:pt x="1883" y="566"/>
                    </a:lnTo>
                    <a:lnTo>
                      <a:pt x="1824" y="534"/>
                    </a:lnTo>
                    <a:lnTo>
                      <a:pt x="1780" y="495"/>
                    </a:lnTo>
                    <a:lnTo>
                      <a:pt x="1769" y="474"/>
                    </a:lnTo>
                    <a:lnTo>
                      <a:pt x="1758" y="457"/>
                    </a:lnTo>
                    <a:lnTo>
                      <a:pt x="1753" y="436"/>
                    </a:lnTo>
                    <a:lnTo>
                      <a:pt x="1758" y="419"/>
                    </a:lnTo>
                    <a:lnTo>
                      <a:pt x="1780" y="381"/>
                    </a:lnTo>
                    <a:lnTo>
                      <a:pt x="1813" y="343"/>
                    </a:lnTo>
                    <a:lnTo>
                      <a:pt x="1862" y="316"/>
                    </a:lnTo>
                    <a:lnTo>
                      <a:pt x="1921" y="289"/>
                    </a:lnTo>
                    <a:lnTo>
                      <a:pt x="1986" y="267"/>
                    </a:lnTo>
                    <a:lnTo>
                      <a:pt x="2062" y="245"/>
                    </a:lnTo>
                    <a:lnTo>
                      <a:pt x="2149" y="229"/>
                    </a:lnTo>
                    <a:lnTo>
                      <a:pt x="2236" y="213"/>
                    </a:lnTo>
                    <a:lnTo>
                      <a:pt x="2431" y="180"/>
                    </a:lnTo>
                    <a:lnTo>
                      <a:pt x="2627" y="158"/>
                    </a:lnTo>
                    <a:lnTo>
                      <a:pt x="2827" y="125"/>
                    </a:lnTo>
                    <a:lnTo>
                      <a:pt x="2920" y="109"/>
                    </a:lnTo>
                    <a:lnTo>
                      <a:pt x="3007" y="87"/>
                    </a:lnTo>
                    <a:lnTo>
                      <a:pt x="3007" y="0"/>
                    </a:lnTo>
                    <a:lnTo>
                      <a:pt x="2909" y="22"/>
                    </a:lnTo>
                    <a:lnTo>
                      <a:pt x="2795" y="44"/>
                    </a:lnTo>
                    <a:lnTo>
                      <a:pt x="2676" y="66"/>
                    </a:lnTo>
                    <a:lnTo>
                      <a:pt x="2551" y="82"/>
                    </a:lnTo>
                    <a:lnTo>
                      <a:pt x="2285" y="120"/>
                    </a:lnTo>
                    <a:lnTo>
                      <a:pt x="2155" y="136"/>
                    </a:lnTo>
                    <a:lnTo>
                      <a:pt x="2030" y="158"/>
                    </a:lnTo>
                    <a:lnTo>
                      <a:pt x="1905" y="174"/>
                    </a:lnTo>
                    <a:lnTo>
                      <a:pt x="1791" y="202"/>
                    </a:lnTo>
                    <a:lnTo>
                      <a:pt x="1688" y="229"/>
                    </a:lnTo>
                    <a:lnTo>
                      <a:pt x="1601" y="261"/>
                    </a:lnTo>
                    <a:lnTo>
                      <a:pt x="1525" y="300"/>
                    </a:lnTo>
                    <a:lnTo>
                      <a:pt x="1471" y="338"/>
                    </a:lnTo>
                    <a:lnTo>
                      <a:pt x="1455" y="359"/>
                    </a:lnTo>
                    <a:lnTo>
                      <a:pt x="1438" y="387"/>
                    </a:lnTo>
                    <a:lnTo>
                      <a:pt x="1427" y="414"/>
                    </a:lnTo>
                    <a:lnTo>
                      <a:pt x="1427" y="441"/>
                    </a:lnTo>
                    <a:lnTo>
                      <a:pt x="1427" y="441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85354" name="Freeform 10"/>
              <p:cNvSpPr>
                <a:spLocks/>
              </p:cNvSpPr>
              <p:nvPr/>
            </p:nvSpPr>
            <p:spPr bwMode="hidden">
              <a:xfrm>
                <a:off x="4501" y="2317"/>
                <a:ext cx="1248" cy="539"/>
              </a:xfrm>
              <a:custGeom>
                <a:avLst/>
                <a:gdLst/>
                <a:ahLst/>
                <a:cxnLst>
                  <a:cxn ang="0">
                    <a:pos x="0" y="332"/>
                  </a:cxn>
                  <a:cxn ang="0">
                    <a:pos x="0" y="360"/>
                  </a:cxn>
                  <a:cxn ang="0">
                    <a:pos x="5" y="387"/>
                  </a:cxn>
                  <a:cxn ang="0">
                    <a:pos x="27" y="414"/>
                  </a:cxn>
                  <a:cxn ang="0">
                    <a:pos x="54" y="436"/>
                  </a:cxn>
                  <a:cxn ang="0">
                    <a:pos x="92" y="463"/>
                  </a:cxn>
                  <a:cxn ang="0">
                    <a:pos x="141" y="490"/>
                  </a:cxn>
                  <a:cxn ang="0">
                    <a:pos x="195" y="512"/>
                  </a:cxn>
                  <a:cxn ang="0">
                    <a:pos x="255" y="539"/>
                  </a:cxn>
                  <a:cxn ang="0">
                    <a:pos x="212" y="517"/>
                  </a:cxn>
                  <a:cxn ang="0">
                    <a:pos x="179" y="490"/>
                  </a:cxn>
                  <a:cxn ang="0">
                    <a:pos x="157" y="468"/>
                  </a:cxn>
                  <a:cxn ang="0">
                    <a:pos x="141" y="447"/>
                  </a:cxn>
                  <a:cxn ang="0">
                    <a:pos x="136" y="425"/>
                  </a:cxn>
                  <a:cxn ang="0">
                    <a:pos x="136" y="403"/>
                  </a:cxn>
                  <a:cxn ang="0">
                    <a:pos x="141" y="381"/>
                  </a:cxn>
                  <a:cxn ang="0">
                    <a:pos x="157" y="365"/>
                  </a:cxn>
                  <a:cxn ang="0">
                    <a:pos x="179" y="343"/>
                  </a:cxn>
                  <a:cxn ang="0">
                    <a:pos x="201" y="327"/>
                  </a:cxn>
                  <a:cxn ang="0">
                    <a:pos x="266" y="294"/>
                  </a:cxn>
                  <a:cxn ang="0">
                    <a:pos x="353" y="262"/>
                  </a:cxn>
                  <a:cxn ang="0">
                    <a:pos x="445" y="234"/>
                  </a:cxn>
                  <a:cxn ang="0">
                    <a:pos x="554" y="213"/>
                  </a:cxn>
                  <a:cxn ang="0">
                    <a:pos x="662" y="191"/>
                  </a:cxn>
                  <a:cxn ang="0">
                    <a:pos x="890" y="153"/>
                  </a:cxn>
                  <a:cxn ang="0">
                    <a:pos x="993" y="136"/>
                  </a:cxn>
                  <a:cxn ang="0">
                    <a:pos x="1091" y="120"/>
                  </a:cxn>
                  <a:cxn ang="0">
                    <a:pos x="1178" y="115"/>
                  </a:cxn>
                  <a:cxn ang="0">
                    <a:pos x="1248" y="104"/>
                  </a:cxn>
                  <a:cxn ang="0">
                    <a:pos x="1248" y="0"/>
                  </a:cxn>
                  <a:cxn ang="0">
                    <a:pos x="1161" y="22"/>
                  </a:cxn>
                  <a:cxn ang="0">
                    <a:pos x="1069" y="38"/>
                  </a:cxn>
                  <a:cxn ang="0">
                    <a:pos x="874" y="71"/>
                  </a:cxn>
                  <a:cxn ang="0">
                    <a:pos x="673" y="93"/>
                  </a:cxn>
                  <a:cxn ang="0">
                    <a:pos x="483" y="126"/>
                  </a:cxn>
                  <a:cxn ang="0">
                    <a:pos x="391" y="142"/>
                  </a:cxn>
                  <a:cxn ang="0">
                    <a:pos x="309" y="158"/>
                  </a:cxn>
                  <a:cxn ang="0">
                    <a:pos x="228" y="180"/>
                  </a:cxn>
                  <a:cxn ang="0">
                    <a:pos x="163" y="202"/>
                  </a:cxn>
                  <a:cxn ang="0">
                    <a:pos x="103" y="229"/>
                  </a:cxn>
                  <a:cxn ang="0">
                    <a:pos x="54" y="256"/>
                  </a:cxn>
                  <a:cxn ang="0">
                    <a:pos x="22" y="294"/>
                  </a:cxn>
                  <a:cxn ang="0">
                    <a:pos x="0" y="332"/>
                  </a:cxn>
                  <a:cxn ang="0">
                    <a:pos x="0" y="332"/>
                  </a:cxn>
                </a:cxnLst>
                <a:rect l="0" t="0" r="r" b="b"/>
                <a:pathLst>
                  <a:path w="1248" h="539">
                    <a:moveTo>
                      <a:pt x="0" y="332"/>
                    </a:moveTo>
                    <a:lnTo>
                      <a:pt x="0" y="360"/>
                    </a:lnTo>
                    <a:lnTo>
                      <a:pt x="5" y="387"/>
                    </a:lnTo>
                    <a:lnTo>
                      <a:pt x="27" y="414"/>
                    </a:lnTo>
                    <a:lnTo>
                      <a:pt x="54" y="436"/>
                    </a:lnTo>
                    <a:lnTo>
                      <a:pt x="92" y="463"/>
                    </a:lnTo>
                    <a:lnTo>
                      <a:pt x="141" y="490"/>
                    </a:lnTo>
                    <a:lnTo>
                      <a:pt x="195" y="512"/>
                    </a:lnTo>
                    <a:lnTo>
                      <a:pt x="255" y="539"/>
                    </a:lnTo>
                    <a:lnTo>
                      <a:pt x="212" y="517"/>
                    </a:lnTo>
                    <a:lnTo>
                      <a:pt x="179" y="490"/>
                    </a:lnTo>
                    <a:lnTo>
                      <a:pt x="157" y="468"/>
                    </a:lnTo>
                    <a:lnTo>
                      <a:pt x="141" y="447"/>
                    </a:lnTo>
                    <a:lnTo>
                      <a:pt x="136" y="425"/>
                    </a:lnTo>
                    <a:lnTo>
                      <a:pt x="136" y="403"/>
                    </a:lnTo>
                    <a:lnTo>
                      <a:pt x="141" y="381"/>
                    </a:lnTo>
                    <a:lnTo>
                      <a:pt x="157" y="365"/>
                    </a:lnTo>
                    <a:lnTo>
                      <a:pt x="179" y="343"/>
                    </a:lnTo>
                    <a:lnTo>
                      <a:pt x="201" y="327"/>
                    </a:lnTo>
                    <a:lnTo>
                      <a:pt x="266" y="294"/>
                    </a:lnTo>
                    <a:lnTo>
                      <a:pt x="353" y="262"/>
                    </a:lnTo>
                    <a:lnTo>
                      <a:pt x="445" y="234"/>
                    </a:lnTo>
                    <a:lnTo>
                      <a:pt x="554" y="213"/>
                    </a:lnTo>
                    <a:lnTo>
                      <a:pt x="662" y="191"/>
                    </a:lnTo>
                    <a:lnTo>
                      <a:pt x="890" y="153"/>
                    </a:lnTo>
                    <a:lnTo>
                      <a:pt x="993" y="136"/>
                    </a:lnTo>
                    <a:lnTo>
                      <a:pt x="1091" y="120"/>
                    </a:lnTo>
                    <a:lnTo>
                      <a:pt x="1178" y="115"/>
                    </a:lnTo>
                    <a:lnTo>
                      <a:pt x="1248" y="104"/>
                    </a:lnTo>
                    <a:lnTo>
                      <a:pt x="1248" y="0"/>
                    </a:lnTo>
                    <a:lnTo>
                      <a:pt x="1161" y="22"/>
                    </a:lnTo>
                    <a:lnTo>
                      <a:pt x="1069" y="38"/>
                    </a:lnTo>
                    <a:lnTo>
                      <a:pt x="874" y="71"/>
                    </a:lnTo>
                    <a:lnTo>
                      <a:pt x="673" y="93"/>
                    </a:lnTo>
                    <a:lnTo>
                      <a:pt x="483" y="126"/>
                    </a:lnTo>
                    <a:lnTo>
                      <a:pt x="391" y="142"/>
                    </a:lnTo>
                    <a:lnTo>
                      <a:pt x="309" y="158"/>
                    </a:lnTo>
                    <a:lnTo>
                      <a:pt x="228" y="180"/>
                    </a:lnTo>
                    <a:lnTo>
                      <a:pt x="163" y="202"/>
                    </a:lnTo>
                    <a:lnTo>
                      <a:pt x="103" y="229"/>
                    </a:lnTo>
                    <a:lnTo>
                      <a:pt x="54" y="256"/>
                    </a:lnTo>
                    <a:lnTo>
                      <a:pt x="22" y="294"/>
                    </a:lnTo>
                    <a:lnTo>
                      <a:pt x="0" y="332"/>
                    </a:lnTo>
                    <a:lnTo>
                      <a:pt x="0" y="33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7843"/>
                      <a:invGamma/>
                    </a:schemeClr>
                  </a:gs>
                  <a:gs pos="100000">
                    <a:schemeClr val="bg1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185355" name="Freeform 11"/>
            <p:cNvSpPr>
              <a:spLocks/>
            </p:cNvSpPr>
            <p:nvPr/>
          </p:nvSpPr>
          <p:spPr bwMode="hidden">
            <a:xfrm>
              <a:off x="3322" y="1341"/>
              <a:ext cx="1825" cy="1537"/>
            </a:xfrm>
            <a:custGeom>
              <a:avLst/>
              <a:gdLst/>
              <a:ahLst/>
              <a:cxnLst>
                <a:cxn ang="0">
                  <a:pos x="982" y="1061"/>
                </a:cxn>
                <a:cxn ang="0">
                  <a:pos x="1357" y="1012"/>
                </a:cxn>
                <a:cxn ang="0">
                  <a:pos x="1666" y="957"/>
                </a:cxn>
                <a:cxn ang="0">
                  <a:pos x="1916" y="897"/>
                </a:cxn>
                <a:cxn ang="0">
                  <a:pos x="2100" y="832"/>
                </a:cxn>
                <a:cxn ang="0">
                  <a:pos x="2220" y="756"/>
                </a:cxn>
                <a:cxn ang="0">
                  <a:pos x="2285" y="669"/>
                </a:cxn>
                <a:cxn ang="0">
                  <a:pos x="2290" y="560"/>
                </a:cxn>
                <a:cxn ang="0">
                  <a:pos x="2241" y="457"/>
                </a:cxn>
                <a:cxn ang="0">
                  <a:pos x="2144" y="364"/>
                </a:cxn>
                <a:cxn ang="0">
                  <a:pos x="2008" y="277"/>
                </a:cxn>
                <a:cxn ang="0">
                  <a:pos x="1769" y="157"/>
                </a:cxn>
                <a:cxn ang="0">
                  <a:pos x="1612" y="92"/>
                </a:cxn>
                <a:cxn ang="0">
                  <a:pos x="1476" y="43"/>
                </a:cxn>
                <a:cxn ang="0">
                  <a:pos x="1384" y="10"/>
                </a:cxn>
                <a:cxn ang="0">
                  <a:pos x="1346" y="0"/>
                </a:cxn>
                <a:cxn ang="0">
                  <a:pos x="1655" y="119"/>
                </a:cxn>
                <a:cxn ang="0">
                  <a:pos x="1948" y="255"/>
                </a:cxn>
                <a:cxn ang="0">
                  <a:pos x="2068" y="326"/>
                </a:cxn>
                <a:cxn ang="0">
                  <a:pos x="2171" y="402"/>
                </a:cxn>
                <a:cxn ang="0">
                  <a:pos x="2236" y="478"/>
                </a:cxn>
                <a:cxn ang="0">
                  <a:pos x="2263" y="560"/>
                </a:cxn>
                <a:cxn ang="0">
                  <a:pos x="2241" y="636"/>
                </a:cxn>
                <a:cxn ang="0">
                  <a:pos x="2171" y="702"/>
                </a:cxn>
                <a:cxn ang="0">
                  <a:pos x="2062" y="756"/>
                </a:cxn>
                <a:cxn ang="0">
                  <a:pos x="1921" y="800"/>
                </a:cxn>
                <a:cxn ang="0">
                  <a:pos x="1748" y="843"/>
                </a:cxn>
                <a:cxn ang="0">
                  <a:pos x="1351" y="908"/>
                </a:cxn>
                <a:cxn ang="0">
                  <a:pos x="923" y="968"/>
                </a:cxn>
                <a:cxn ang="0">
                  <a:pos x="521" y="1028"/>
                </a:cxn>
                <a:cxn ang="0">
                  <a:pos x="353" y="1066"/>
                </a:cxn>
                <a:cxn ang="0">
                  <a:pos x="206" y="1104"/>
                </a:cxn>
                <a:cxn ang="0">
                  <a:pos x="92" y="1148"/>
                </a:cxn>
                <a:cxn ang="0">
                  <a:pos x="22" y="1202"/>
                </a:cxn>
                <a:cxn ang="0">
                  <a:pos x="0" y="1262"/>
                </a:cxn>
                <a:cxn ang="0">
                  <a:pos x="27" y="1327"/>
                </a:cxn>
                <a:cxn ang="0">
                  <a:pos x="98" y="1382"/>
                </a:cxn>
                <a:cxn ang="0">
                  <a:pos x="196" y="1425"/>
                </a:cxn>
                <a:cxn ang="0">
                  <a:pos x="326" y="1469"/>
                </a:cxn>
                <a:cxn ang="0">
                  <a:pos x="217" y="1414"/>
                </a:cxn>
                <a:cxn ang="0">
                  <a:pos x="147" y="1360"/>
                </a:cxn>
                <a:cxn ang="0">
                  <a:pos x="120" y="1306"/>
                </a:cxn>
                <a:cxn ang="0">
                  <a:pos x="141" y="1257"/>
                </a:cxn>
                <a:cxn ang="0">
                  <a:pos x="212" y="1208"/>
                </a:cxn>
                <a:cxn ang="0">
                  <a:pos x="342" y="1164"/>
                </a:cxn>
                <a:cxn ang="0">
                  <a:pos x="527" y="1121"/>
                </a:cxn>
                <a:cxn ang="0">
                  <a:pos x="771" y="1088"/>
                </a:cxn>
              </a:cxnLst>
              <a:rect l="0" t="0" r="r" b="b"/>
              <a:pathLst>
                <a:path w="2296" h="1469">
                  <a:moveTo>
                    <a:pt x="771" y="1088"/>
                  </a:moveTo>
                  <a:lnTo>
                    <a:pt x="982" y="1061"/>
                  </a:lnTo>
                  <a:lnTo>
                    <a:pt x="1178" y="1034"/>
                  </a:lnTo>
                  <a:lnTo>
                    <a:pt x="1357" y="1012"/>
                  </a:lnTo>
                  <a:lnTo>
                    <a:pt x="1520" y="985"/>
                  </a:lnTo>
                  <a:lnTo>
                    <a:pt x="1666" y="957"/>
                  </a:lnTo>
                  <a:lnTo>
                    <a:pt x="1796" y="930"/>
                  </a:lnTo>
                  <a:lnTo>
                    <a:pt x="1916" y="897"/>
                  </a:lnTo>
                  <a:lnTo>
                    <a:pt x="2013" y="870"/>
                  </a:lnTo>
                  <a:lnTo>
                    <a:pt x="2100" y="832"/>
                  </a:lnTo>
                  <a:lnTo>
                    <a:pt x="2171" y="800"/>
                  </a:lnTo>
                  <a:lnTo>
                    <a:pt x="2220" y="756"/>
                  </a:lnTo>
                  <a:lnTo>
                    <a:pt x="2263" y="712"/>
                  </a:lnTo>
                  <a:lnTo>
                    <a:pt x="2285" y="669"/>
                  </a:lnTo>
                  <a:lnTo>
                    <a:pt x="2296" y="614"/>
                  </a:lnTo>
                  <a:lnTo>
                    <a:pt x="2290" y="560"/>
                  </a:lnTo>
                  <a:lnTo>
                    <a:pt x="2269" y="500"/>
                  </a:lnTo>
                  <a:lnTo>
                    <a:pt x="2241" y="457"/>
                  </a:lnTo>
                  <a:lnTo>
                    <a:pt x="2198" y="408"/>
                  </a:lnTo>
                  <a:lnTo>
                    <a:pt x="2144" y="364"/>
                  </a:lnTo>
                  <a:lnTo>
                    <a:pt x="2079" y="321"/>
                  </a:lnTo>
                  <a:lnTo>
                    <a:pt x="2008" y="277"/>
                  </a:lnTo>
                  <a:lnTo>
                    <a:pt x="1927" y="234"/>
                  </a:lnTo>
                  <a:lnTo>
                    <a:pt x="1769" y="157"/>
                  </a:lnTo>
                  <a:lnTo>
                    <a:pt x="1688" y="125"/>
                  </a:lnTo>
                  <a:lnTo>
                    <a:pt x="1612" y="92"/>
                  </a:lnTo>
                  <a:lnTo>
                    <a:pt x="1536" y="65"/>
                  </a:lnTo>
                  <a:lnTo>
                    <a:pt x="1476" y="43"/>
                  </a:lnTo>
                  <a:lnTo>
                    <a:pt x="1422" y="27"/>
                  </a:lnTo>
                  <a:lnTo>
                    <a:pt x="1384" y="10"/>
                  </a:lnTo>
                  <a:lnTo>
                    <a:pt x="1357" y="5"/>
                  </a:lnTo>
                  <a:lnTo>
                    <a:pt x="1346" y="0"/>
                  </a:lnTo>
                  <a:lnTo>
                    <a:pt x="1498" y="54"/>
                  </a:lnTo>
                  <a:lnTo>
                    <a:pt x="1655" y="119"/>
                  </a:lnTo>
                  <a:lnTo>
                    <a:pt x="1807" y="185"/>
                  </a:lnTo>
                  <a:lnTo>
                    <a:pt x="1948" y="255"/>
                  </a:lnTo>
                  <a:lnTo>
                    <a:pt x="2013" y="288"/>
                  </a:lnTo>
                  <a:lnTo>
                    <a:pt x="2068" y="326"/>
                  </a:lnTo>
                  <a:lnTo>
                    <a:pt x="2122" y="364"/>
                  </a:lnTo>
                  <a:lnTo>
                    <a:pt x="2171" y="402"/>
                  </a:lnTo>
                  <a:lnTo>
                    <a:pt x="2209" y="440"/>
                  </a:lnTo>
                  <a:lnTo>
                    <a:pt x="2236" y="478"/>
                  </a:lnTo>
                  <a:lnTo>
                    <a:pt x="2252" y="522"/>
                  </a:lnTo>
                  <a:lnTo>
                    <a:pt x="2263" y="560"/>
                  </a:lnTo>
                  <a:lnTo>
                    <a:pt x="2258" y="598"/>
                  </a:lnTo>
                  <a:lnTo>
                    <a:pt x="2241" y="636"/>
                  </a:lnTo>
                  <a:lnTo>
                    <a:pt x="2214" y="669"/>
                  </a:lnTo>
                  <a:lnTo>
                    <a:pt x="2171" y="702"/>
                  </a:lnTo>
                  <a:lnTo>
                    <a:pt x="2122" y="729"/>
                  </a:lnTo>
                  <a:lnTo>
                    <a:pt x="2062" y="756"/>
                  </a:lnTo>
                  <a:lnTo>
                    <a:pt x="1997" y="778"/>
                  </a:lnTo>
                  <a:lnTo>
                    <a:pt x="1921" y="800"/>
                  </a:lnTo>
                  <a:lnTo>
                    <a:pt x="1834" y="821"/>
                  </a:lnTo>
                  <a:lnTo>
                    <a:pt x="1748" y="843"/>
                  </a:lnTo>
                  <a:lnTo>
                    <a:pt x="1552" y="876"/>
                  </a:lnTo>
                  <a:lnTo>
                    <a:pt x="1351" y="908"/>
                  </a:lnTo>
                  <a:lnTo>
                    <a:pt x="1134" y="941"/>
                  </a:lnTo>
                  <a:lnTo>
                    <a:pt x="923" y="968"/>
                  </a:lnTo>
                  <a:lnTo>
                    <a:pt x="716" y="995"/>
                  </a:lnTo>
                  <a:lnTo>
                    <a:pt x="521" y="1028"/>
                  </a:lnTo>
                  <a:lnTo>
                    <a:pt x="434" y="1044"/>
                  </a:lnTo>
                  <a:lnTo>
                    <a:pt x="353" y="1066"/>
                  </a:lnTo>
                  <a:lnTo>
                    <a:pt x="277" y="1082"/>
                  </a:lnTo>
                  <a:lnTo>
                    <a:pt x="206" y="1104"/>
                  </a:lnTo>
                  <a:lnTo>
                    <a:pt x="147" y="1126"/>
                  </a:lnTo>
                  <a:lnTo>
                    <a:pt x="92" y="1148"/>
                  </a:lnTo>
                  <a:lnTo>
                    <a:pt x="54" y="1175"/>
                  </a:lnTo>
                  <a:lnTo>
                    <a:pt x="22" y="1202"/>
                  </a:lnTo>
                  <a:lnTo>
                    <a:pt x="6" y="1229"/>
                  </a:lnTo>
                  <a:lnTo>
                    <a:pt x="0" y="1262"/>
                  </a:lnTo>
                  <a:lnTo>
                    <a:pt x="11" y="1295"/>
                  </a:lnTo>
                  <a:lnTo>
                    <a:pt x="27" y="1327"/>
                  </a:lnTo>
                  <a:lnTo>
                    <a:pt x="54" y="1355"/>
                  </a:lnTo>
                  <a:lnTo>
                    <a:pt x="98" y="1382"/>
                  </a:lnTo>
                  <a:lnTo>
                    <a:pt x="141" y="1404"/>
                  </a:lnTo>
                  <a:lnTo>
                    <a:pt x="196" y="1425"/>
                  </a:lnTo>
                  <a:lnTo>
                    <a:pt x="261" y="1447"/>
                  </a:lnTo>
                  <a:lnTo>
                    <a:pt x="326" y="1469"/>
                  </a:lnTo>
                  <a:lnTo>
                    <a:pt x="266" y="1442"/>
                  </a:lnTo>
                  <a:lnTo>
                    <a:pt x="217" y="1414"/>
                  </a:lnTo>
                  <a:lnTo>
                    <a:pt x="174" y="1387"/>
                  </a:lnTo>
                  <a:lnTo>
                    <a:pt x="147" y="1360"/>
                  </a:lnTo>
                  <a:lnTo>
                    <a:pt x="125" y="1333"/>
                  </a:lnTo>
                  <a:lnTo>
                    <a:pt x="120" y="1306"/>
                  </a:lnTo>
                  <a:lnTo>
                    <a:pt x="125" y="1278"/>
                  </a:lnTo>
                  <a:lnTo>
                    <a:pt x="141" y="1257"/>
                  </a:lnTo>
                  <a:lnTo>
                    <a:pt x="174" y="1229"/>
                  </a:lnTo>
                  <a:lnTo>
                    <a:pt x="212" y="1208"/>
                  </a:lnTo>
                  <a:lnTo>
                    <a:pt x="272" y="1186"/>
                  </a:lnTo>
                  <a:lnTo>
                    <a:pt x="342" y="1164"/>
                  </a:lnTo>
                  <a:lnTo>
                    <a:pt x="423" y="1142"/>
                  </a:lnTo>
                  <a:lnTo>
                    <a:pt x="527" y="1121"/>
                  </a:lnTo>
                  <a:lnTo>
                    <a:pt x="641" y="1104"/>
                  </a:lnTo>
                  <a:lnTo>
                    <a:pt x="771" y="1088"/>
                  </a:lnTo>
                  <a:lnTo>
                    <a:pt x="771" y="108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85356" name="Freeform 12"/>
            <p:cNvSpPr>
              <a:spLocks/>
            </p:cNvSpPr>
            <p:nvPr/>
          </p:nvSpPr>
          <p:spPr bwMode="hidden">
            <a:xfrm>
              <a:off x="0" y="0"/>
              <a:ext cx="5758" cy="177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906"/>
                </a:cxn>
                <a:cxn ang="0">
                  <a:pos x="5740" y="1906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740" h="1906">
                  <a:moveTo>
                    <a:pt x="0" y="0"/>
                  </a:moveTo>
                  <a:lnTo>
                    <a:pt x="0" y="1906"/>
                  </a:lnTo>
                  <a:lnTo>
                    <a:pt x="5740" y="1906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185357" name="Rectangle 13"/>
          <p:cNvSpPr>
            <a:spLocks noGrp="1" noRot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85358" name="Rectangle 1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latin typeface="Arial" charset="0"/>
              </a:defRPr>
            </a:lvl1pPr>
          </a:lstStyle>
          <a:p>
            <a:endParaRPr lang="ru-RU"/>
          </a:p>
        </p:txBody>
      </p:sp>
      <p:sp>
        <p:nvSpPr>
          <p:cNvPr id="185359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97" r:id="rId1"/>
    <p:sldLayoutId id="2147483798" r:id="rId2"/>
    <p:sldLayoutId id="2147483799" r:id="rId3"/>
    <p:sldLayoutId id="2147483800" r:id="rId4"/>
    <p:sldLayoutId id="2147483801" r:id="rId5"/>
    <p:sldLayoutId id="2147483802" r:id="rId6"/>
    <p:sldLayoutId id="2147483803" r:id="rId7"/>
    <p:sldLayoutId id="2147483804" r:id="rId8"/>
    <p:sldLayoutId id="2147483805" r:id="rId9"/>
    <p:sldLayoutId id="2147483806" r:id="rId10"/>
    <p:sldLayoutId id="2147483807" r:id="rId11"/>
    <p:sldLayoutId id="2147483808" r:id="rId12"/>
  </p:sldLayoutIdLst>
  <p:timing>
    <p:tnLst>
      <p:par>
        <p:cTn id="1" dur="indefinite" restart="never" nodeType="tmRoot"/>
      </p:par>
    </p:tnLst>
  </p:timing>
  <p:txStyles>
    <p:titleStyle>
      <a:lvl1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2pPr>
      <a:lvl3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3pPr>
      <a:lvl4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4pPr>
      <a:lvl5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://900igr.net/" TargetMode="External"/><Relationship Id="rId3" Type="http://schemas.openxmlformats.org/officeDocument/2006/relationships/image" Target="../media/image1.jpeg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jpeg"/><Relationship Id="rId4" Type="http://schemas.openxmlformats.org/officeDocument/2006/relationships/image" Target="../media/image8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1.gif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9" name="Rectangle 11"/>
          <p:cNvSpPr>
            <a:spLocks noGrp="1" noRot="1" noChangeArrowheads="1"/>
          </p:cNvSpPr>
          <p:nvPr>
            <p:ph type="title"/>
          </p:nvPr>
        </p:nvSpPr>
        <p:spPr>
          <a:xfrm>
            <a:off x="479425" y="300038"/>
            <a:ext cx="7956550" cy="984250"/>
          </a:xfrm>
        </p:spPr>
        <p:txBody>
          <a:bodyPr/>
          <a:lstStyle/>
          <a:p>
            <a:r>
              <a:rPr lang="ru-RU"/>
              <a:t>Озоновые Дыры</a:t>
            </a:r>
          </a:p>
        </p:txBody>
      </p:sp>
      <p:pic>
        <p:nvPicPr>
          <p:cNvPr id="2060" name="Picture 12" descr="0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27088" y="1700213"/>
            <a:ext cx="2193925" cy="1450975"/>
          </a:xfrm>
          <a:prstGeom prst="rect">
            <a:avLst/>
          </a:prstGeom>
          <a:noFill/>
          <a:ln w="76200">
            <a:solidFill>
              <a:srgbClr val="000000"/>
            </a:solidFill>
            <a:miter lim="800000"/>
            <a:headEnd/>
            <a:tailEnd/>
          </a:ln>
        </p:spPr>
      </p:pic>
      <p:pic>
        <p:nvPicPr>
          <p:cNvPr id="2061" name="Picture 13" descr="01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011863" y="1844675"/>
            <a:ext cx="2193925" cy="1447800"/>
          </a:xfrm>
          <a:prstGeom prst="rect">
            <a:avLst/>
          </a:prstGeom>
          <a:noFill/>
          <a:ln w="76200">
            <a:solidFill>
              <a:srgbClr val="000000"/>
            </a:solidFill>
            <a:miter lim="800000"/>
            <a:headEnd/>
            <a:tailEnd/>
          </a:ln>
        </p:spPr>
      </p:pic>
      <p:pic>
        <p:nvPicPr>
          <p:cNvPr id="2063" name="Picture 15" descr="03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492500" y="3789363"/>
            <a:ext cx="2193925" cy="1517650"/>
          </a:xfrm>
          <a:prstGeom prst="rect">
            <a:avLst/>
          </a:prstGeom>
          <a:noFill/>
          <a:ln w="76200">
            <a:solidFill>
              <a:srgbClr val="000000"/>
            </a:solidFill>
            <a:miter lim="800000"/>
            <a:headEnd/>
            <a:tailEnd/>
          </a:ln>
        </p:spPr>
      </p:pic>
      <p:pic>
        <p:nvPicPr>
          <p:cNvPr id="2064" name="Picture 16" descr="04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516688" y="5157788"/>
            <a:ext cx="2193925" cy="1450975"/>
          </a:xfrm>
          <a:prstGeom prst="rect">
            <a:avLst/>
          </a:prstGeom>
          <a:noFill/>
          <a:ln w="76200">
            <a:solidFill>
              <a:srgbClr val="000000"/>
            </a:solidFill>
            <a:miter lim="800000"/>
            <a:headEnd/>
            <a:tailEnd/>
          </a:ln>
        </p:spPr>
      </p:pic>
      <p:pic>
        <p:nvPicPr>
          <p:cNvPr id="2065" name="Picture 17" descr="05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395288" y="5157788"/>
            <a:ext cx="2193925" cy="1457325"/>
          </a:xfrm>
          <a:prstGeom prst="rect">
            <a:avLst/>
          </a:prstGeom>
          <a:noFill/>
          <a:ln w="76200">
            <a:solidFill>
              <a:srgbClr val="000000"/>
            </a:solidFill>
            <a:miter lim="800000"/>
            <a:headEnd/>
            <a:tailEnd/>
          </a:ln>
        </p:spPr>
      </p:pic>
      <p:sp>
        <p:nvSpPr>
          <p:cNvPr id="2066" name="Text Box 18"/>
          <p:cNvSpPr txBox="1">
            <a:spLocks noChangeArrowheads="1"/>
          </p:cNvSpPr>
          <p:nvPr/>
        </p:nvSpPr>
        <p:spPr bwMode="auto">
          <a:xfrm>
            <a:off x="3937000" y="6451600"/>
            <a:ext cx="1270000" cy="279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Ctr="1">
            <a:spAutoFit/>
          </a:bodyPr>
          <a:lstStyle/>
          <a:p>
            <a:r>
              <a:rPr lang="ru-RU" sz="2000">
                <a:latin typeface="Arial" charset="0"/>
                <a:hlinkClick r:id="rId8" tooltip="Скачать презентации для детей"/>
              </a:rPr>
              <a:t>900igr.net</a:t>
            </a:r>
            <a:endParaRPr lang="ru-RU" sz="2000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05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9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8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Что это такое???</a:t>
            </a:r>
          </a:p>
        </p:txBody>
      </p:sp>
      <p:sp>
        <p:nvSpPr>
          <p:cNvPr id="1218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28775"/>
            <a:ext cx="8229600" cy="4497388"/>
          </a:xfrm>
        </p:spPr>
        <p:txBody>
          <a:bodyPr/>
          <a:lstStyle/>
          <a:p>
            <a:r>
              <a:rPr lang="ru-RU"/>
              <a:t>Озоновая Дыра-локальное падение озона в озоновом слое Земли. По теории, выведенной учёными во второй половине XX века, считается, что озоновые дыры образуются в результате выброса хлора и бромосодержащих фреонов в озоновый слой.</a:t>
            </a:r>
          </a:p>
        </p:txBody>
      </p:sp>
      <p:pic>
        <p:nvPicPr>
          <p:cNvPr id="121860" name="Picture 4" descr="0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940425" y="4868863"/>
            <a:ext cx="2193925" cy="145732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/>
              <a:t>Последствия образования     озоновых дыр</a:t>
            </a:r>
          </a:p>
        </p:txBody>
      </p:sp>
      <p:sp>
        <p:nvSpPr>
          <p:cNvPr id="122888" name="Rectangle 8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/>
              <a:t>Ослабление озонового слоя усиливает поток солнечной радиации на землю и вызывает у людей рост числа раковых образований кожи. Также от повышенного уровня излучения страдают растения и животные.</a:t>
            </a:r>
          </a:p>
        </p:txBody>
      </p:sp>
      <p:pic>
        <p:nvPicPr>
          <p:cNvPr id="122889" name="Picture 9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71550" y="4652963"/>
            <a:ext cx="1370013" cy="1657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2890" name="Picture 10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348038" y="4292600"/>
            <a:ext cx="1797050" cy="2165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2891" name="Picture 11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588125" y="4797425"/>
            <a:ext cx="1668463" cy="1250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50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/>
              <a:t>Опасность в Антарктиде</a:t>
            </a:r>
            <a:br>
              <a:rPr lang="ru-RU" sz="4000"/>
            </a:br>
            <a:endParaRPr lang="ru-RU" sz="4000"/>
          </a:p>
        </p:txBody>
      </p:sp>
      <p:sp>
        <p:nvSpPr>
          <p:cNvPr id="130051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ru-RU" sz="2400"/>
              <a:t>Озоновая дыра над Антарктидой появляется каждый год в начале весны в Южном полушарии. Площадь, охваченная озоновой аномалией, по состоянию на 25 сентября 2006 года была равна 29,5 млн. кв. км. В предыдущем рекордном 2000 году ее размеры составляли 29,4 млн. кв. км. </a:t>
            </a:r>
            <a:br>
              <a:rPr lang="ru-RU" sz="2400"/>
            </a:br>
            <a:endParaRPr lang="ru-RU" sz="2400"/>
          </a:p>
        </p:txBody>
      </p:sp>
      <p:pic>
        <p:nvPicPr>
          <p:cNvPr id="130053" name="Picture 5" descr="200px-Largest_ever_Ozone_hole_sept2000_with_scale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5651500" y="1771650"/>
            <a:ext cx="1828800" cy="1555750"/>
          </a:xfrm>
        </p:spPr>
      </p:pic>
      <p:pic>
        <p:nvPicPr>
          <p:cNvPr id="130055" name="Picture 7" descr="200px-Ozone_over_southern_hemisphere_Sep11_1957-2001"/>
          <p:cNvPicPr>
            <a:picLocks noChangeAspect="1" noChangeArrowheads="1" noCrop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867400" y="4365625"/>
            <a:ext cx="1905000" cy="18478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6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/>
              <a:t>Восстановление Озонового Слоя</a:t>
            </a:r>
          </a:p>
        </p:txBody>
      </p:sp>
      <p:sp>
        <p:nvSpPr>
          <p:cNvPr id="1290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2800"/>
              <a:t>Хотя человечеством были приняты меры по ограничению выбросов хлоро и бромосодержащих фреонов путём перехода на другие вещества, например фторсодержащие фреоны, процесс восстановления озонового слоя займёт несколько десятилетий. Прежде всего это обусловлено огромным объёмом уже накопленных в атмосфере фреонов, которые имеют время жизни десятки и даже сотни лет. Поэтому затягивание озоновой дыры не стоит ожидать ранее 2048 года.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290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290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1290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1290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9026" grpId="0"/>
    </p:bldLst>
  </p:timing>
</p:sld>
</file>

<file path=ppt/theme/theme1.xml><?xml version="1.0" encoding="utf-8"?>
<a:theme xmlns:a="http://schemas.openxmlformats.org/drawingml/2006/main" name="Stream">
  <a:themeElements>
    <a:clrScheme name="Stream 1">
      <a:dk1>
        <a:srgbClr val="000514"/>
      </a:dk1>
      <a:lt1>
        <a:srgbClr val="FFFFFF"/>
      </a:lt1>
      <a:dk2>
        <a:srgbClr val="003399"/>
      </a:dk2>
      <a:lt2>
        <a:srgbClr val="E5E5FF"/>
      </a:lt2>
      <a:accent1>
        <a:srgbClr val="0099CC"/>
      </a:accent1>
      <a:accent2>
        <a:srgbClr val="A886E0"/>
      </a:accent2>
      <a:accent3>
        <a:srgbClr val="AAADCA"/>
      </a:accent3>
      <a:accent4>
        <a:srgbClr val="DADADA"/>
      </a:accent4>
      <a:accent5>
        <a:srgbClr val="AACAE2"/>
      </a:accent5>
      <a:accent6>
        <a:srgbClr val="9879CB"/>
      </a:accent6>
      <a:hlink>
        <a:srgbClr val="FFCC00"/>
      </a:hlink>
      <a:folHlink>
        <a:srgbClr val="FFFFCC"/>
      </a:folHlink>
    </a:clrScheme>
    <a:fontScheme name="Stream">
      <a:majorFont>
        <a:latin typeface="Garamond"/>
        <a:ea typeface=""/>
        <a:cs typeface=""/>
      </a:majorFont>
      <a:minorFont>
        <a:latin typeface="Garamond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tream 1">
        <a:dk1>
          <a:srgbClr val="000514"/>
        </a:dk1>
        <a:lt1>
          <a:srgbClr val="FFFFFF"/>
        </a:lt1>
        <a:dk2>
          <a:srgbClr val="003399"/>
        </a:dk2>
        <a:lt2>
          <a:srgbClr val="E5E5FF"/>
        </a:lt2>
        <a:accent1>
          <a:srgbClr val="0099CC"/>
        </a:accent1>
        <a:accent2>
          <a:srgbClr val="A886E0"/>
        </a:accent2>
        <a:accent3>
          <a:srgbClr val="AAADCA"/>
        </a:accent3>
        <a:accent4>
          <a:srgbClr val="DADADA"/>
        </a:accent4>
        <a:accent5>
          <a:srgbClr val="AACAE2"/>
        </a:accent5>
        <a:accent6>
          <a:srgbClr val="9879CB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2">
        <a:dk1>
          <a:srgbClr val="3E3E5C"/>
        </a:dk1>
        <a:lt1>
          <a:srgbClr val="FFFFFF"/>
        </a:lt1>
        <a:dk2>
          <a:srgbClr val="666699"/>
        </a:dk2>
        <a:lt2>
          <a:srgbClr val="DFDFE9"/>
        </a:lt2>
        <a:accent1>
          <a:srgbClr val="CC66FF"/>
        </a:accent1>
        <a:accent2>
          <a:srgbClr val="679ACD"/>
        </a:accent2>
        <a:accent3>
          <a:srgbClr val="B8B8CA"/>
        </a:accent3>
        <a:accent4>
          <a:srgbClr val="DADADA"/>
        </a:accent4>
        <a:accent5>
          <a:srgbClr val="E2B8FF"/>
        </a:accent5>
        <a:accent6>
          <a:srgbClr val="5D8BBA"/>
        </a:accent6>
        <a:hlink>
          <a:srgbClr val="CCE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3">
        <a:dk1>
          <a:srgbClr val="2A5400"/>
        </a:dk1>
        <a:lt1>
          <a:srgbClr val="FFFFFF"/>
        </a:lt1>
        <a:dk2>
          <a:srgbClr val="4A9400"/>
        </a:dk2>
        <a:lt2>
          <a:srgbClr val="BAE8BA"/>
        </a:lt2>
        <a:accent1>
          <a:srgbClr val="33CC33"/>
        </a:accent1>
        <a:accent2>
          <a:srgbClr val="99CC00"/>
        </a:accent2>
        <a:accent3>
          <a:srgbClr val="B1C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99FF33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4">
        <a:dk1>
          <a:srgbClr val="000000"/>
        </a:dk1>
        <a:lt1>
          <a:srgbClr val="FFFFFF"/>
        </a:lt1>
        <a:dk2>
          <a:srgbClr val="51596D"/>
        </a:dk2>
        <a:lt2>
          <a:srgbClr val="DDDDDD"/>
        </a:lt2>
        <a:accent1>
          <a:srgbClr val="787E8A"/>
        </a:accent1>
        <a:accent2>
          <a:srgbClr val="339966"/>
        </a:accent2>
        <a:accent3>
          <a:srgbClr val="B3B5BA"/>
        </a:accent3>
        <a:accent4>
          <a:srgbClr val="DADADA"/>
        </a:accent4>
        <a:accent5>
          <a:srgbClr val="BEC0C4"/>
        </a:accent5>
        <a:accent6>
          <a:srgbClr val="2D8A5C"/>
        </a:accent6>
        <a:hlink>
          <a:srgbClr val="00FFFF"/>
        </a:hlink>
        <a:folHlink>
          <a:srgbClr val="74B6D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5">
        <a:dk1>
          <a:srgbClr val="5C1F00"/>
        </a:dk1>
        <a:lt1>
          <a:srgbClr val="FFFFFF"/>
        </a:lt1>
        <a:dk2>
          <a:srgbClr val="8C0000"/>
        </a:dk2>
        <a:lt2>
          <a:srgbClr val="DFD293"/>
        </a:lt2>
        <a:accent1>
          <a:srgbClr val="FF6845"/>
        </a:accent1>
        <a:accent2>
          <a:srgbClr val="BE7960"/>
        </a:accent2>
        <a:accent3>
          <a:srgbClr val="C5AAAA"/>
        </a:accent3>
        <a:accent4>
          <a:srgbClr val="DADADA"/>
        </a:accent4>
        <a:accent5>
          <a:srgbClr val="FFB9B0"/>
        </a:accent5>
        <a:accent6>
          <a:srgbClr val="AC6D56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6">
        <a:dk1>
          <a:srgbClr val="5E4444"/>
        </a:dk1>
        <a:lt1>
          <a:srgbClr val="F7F3F3"/>
        </a:lt1>
        <a:dk2>
          <a:srgbClr val="8A6362"/>
        </a:dk2>
        <a:lt2>
          <a:srgbClr val="D8C1BA"/>
        </a:lt2>
        <a:accent1>
          <a:srgbClr val="CC6600"/>
        </a:accent1>
        <a:accent2>
          <a:srgbClr val="C16059"/>
        </a:accent2>
        <a:accent3>
          <a:srgbClr val="C4B7B7"/>
        </a:accent3>
        <a:accent4>
          <a:srgbClr val="D3D0D0"/>
        </a:accent4>
        <a:accent5>
          <a:srgbClr val="E2B8AA"/>
        </a:accent5>
        <a:accent6>
          <a:srgbClr val="AF5650"/>
        </a:accent6>
        <a:hlink>
          <a:srgbClr val="FFCC00"/>
        </a:hlink>
        <a:folHlink>
          <a:srgbClr val="CBB55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7">
        <a:dk1>
          <a:srgbClr val="7F6737"/>
        </a:dk1>
        <a:lt1>
          <a:srgbClr val="FFFFFF"/>
        </a:lt1>
        <a:dk2>
          <a:srgbClr val="BFA673"/>
        </a:dk2>
        <a:lt2>
          <a:srgbClr val="E6E3AA"/>
        </a:lt2>
        <a:accent1>
          <a:srgbClr val="FFCC00"/>
        </a:accent1>
        <a:accent2>
          <a:srgbClr val="808000"/>
        </a:accent2>
        <a:accent3>
          <a:srgbClr val="DCD0BC"/>
        </a:accent3>
        <a:accent4>
          <a:srgbClr val="DADADA"/>
        </a:accent4>
        <a:accent5>
          <a:srgbClr val="FFE2AA"/>
        </a:accent5>
        <a:accent6>
          <a:srgbClr val="737300"/>
        </a:accent6>
        <a:hlink>
          <a:srgbClr val="784700"/>
        </a:hlink>
        <a:folHlink>
          <a:srgbClr val="9A7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8">
        <a:dk1>
          <a:srgbClr val="4B2500"/>
        </a:dk1>
        <a:lt1>
          <a:srgbClr val="F9F0D3"/>
        </a:lt1>
        <a:dk2>
          <a:srgbClr val="A69564"/>
        </a:dk2>
        <a:lt2>
          <a:srgbClr val="EFDEAF"/>
        </a:lt2>
        <a:accent1>
          <a:srgbClr val="FFFFE3"/>
        </a:accent1>
        <a:accent2>
          <a:srgbClr val="BFBFA7"/>
        </a:accent2>
        <a:accent3>
          <a:srgbClr val="FBF6E6"/>
        </a:accent3>
        <a:accent4>
          <a:srgbClr val="3F1E00"/>
        </a:accent4>
        <a:accent5>
          <a:srgbClr val="FFFFEF"/>
        </a:accent5>
        <a:accent6>
          <a:srgbClr val="ADAD97"/>
        </a:accent6>
        <a:hlink>
          <a:srgbClr val="7B6D47"/>
        </a:hlink>
        <a:folHlink>
          <a:srgbClr val="A99D2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eam 9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CECFF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2D2D8A"/>
        </a:accent6>
        <a:hlink>
          <a:srgbClr val="6600FF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Stream</Template>
  <TotalTime>46</TotalTime>
  <Words>202</Words>
  <Application>Microsoft Office PowerPoint</Application>
  <PresentationFormat>Экран (4:3)</PresentationFormat>
  <Paragraphs>15</Paragraphs>
  <Slides>5</Slides>
  <Notes>5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10" baseType="lpstr">
      <vt:lpstr>Arial</vt:lpstr>
      <vt:lpstr>Garamond</vt:lpstr>
      <vt:lpstr>Times New Roman</vt:lpstr>
      <vt:lpstr>Wingdings</vt:lpstr>
      <vt:lpstr>Stream</vt:lpstr>
      <vt:lpstr>Озоновые Дыры</vt:lpstr>
      <vt:lpstr>Что это такое???</vt:lpstr>
      <vt:lpstr>Последствия образования     озоновых дыр</vt:lpstr>
      <vt:lpstr>Опасность в Антарктиде </vt:lpstr>
      <vt:lpstr>Восстановление Озонового Слоя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Озоновые дыры</dc:title>
  <dc:creator>SysAdmin</dc:creator>
  <dc:description>festival.1september.ru</dc:description>
  <cp:lastModifiedBy>Домашний</cp:lastModifiedBy>
  <cp:revision>5</cp:revision>
  <dcterms:created xsi:type="dcterms:W3CDTF">2007-12-10T16:27:23Z</dcterms:created>
  <dcterms:modified xsi:type="dcterms:W3CDTF">2013-09-23T16:41:46Z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TAG2">
    <vt:lpwstr>000800c009000000000001024140</vt:lpwstr>
  </property>
</Properties>
</file>