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723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873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9D83686-7414-4925-B507-9704B7665CF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4C453-8BD5-494F-AB2E-83C3E7DF9B84}" type="slidenum">
              <a:rPr lang="ru-RU"/>
              <a:pPr/>
              <a:t>1</a:t>
            </a:fld>
            <a:endParaRPr lang="ru-RU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D61EF-A51D-4622-A88E-333BE410A906}" type="slidenum">
              <a:rPr lang="ru-RU"/>
              <a:pPr/>
              <a:t>2</a:t>
            </a:fld>
            <a:endParaRPr lang="ru-RU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FE181-470B-4FA2-A41F-D9538047BE36}" type="slidenum">
              <a:rPr lang="ru-RU"/>
              <a:pPr/>
              <a:t>3</a:t>
            </a:fld>
            <a:endParaRPr lang="ru-RU"/>
          </a:p>
        </p:txBody>
      </p:sp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A3C5B-9968-4A7D-9086-2A5DF7FC9972}" type="slidenum">
              <a:rPr lang="ru-RU"/>
              <a:pPr/>
              <a:t>4</a:t>
            </a:fld>
            <a:endParaRPr lang="ru-RU"/>
          </a:p>
        </p:txBody>
      </p:sp>
      <p:sp>
        <p:nvSpPr>
          <p:cNvPr id="191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DEE7A-DEEC-43FB-A2A4-D7D781778A10}" type="slidenum">
              <a:rPr lang="ru-RU"/>
              <a:pPr/>
              <a:t>5</a:t>
            </a:fld>
            <a:endParaRPr lang="ru-RU"/>
          </a:p>
        </p:txBody>
      </p:sp>
      <p:sp>
        <p:nvSpPr>
          <p:cNvPr id="192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37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863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63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3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63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3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63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63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63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63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63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04F78B-A6AC-4020-A70B-5DCA87CC96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9BA541-7242-43CD-8E6C-2354985C545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4F0132-B614-47CD-BC3B-5801E5885D8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23CEBB-F0AC-4269-A8DC-B59C17DF28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677AD3-C94F-480B-AD00-2628285998E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139697-4AC4-4DC5-A6DE-C1F52F08970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4B871-6E90-4CBA-842E-D1CDCCE97DD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5D5CC3-1D20-4238-83CA-B8DD2B0E00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7573C-A6F1-4146-B060-13C305B7021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B89743-55EF-49EF-910E-732E5F0D30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1F44E0-C430-4BBC-ABCD-A28565DA28C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4988B0-CB0F-4017-A414-31222DA4FAE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35F3A4F-6631-43E3-B7B1-EBE6D18A970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53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853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53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3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3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3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3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53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53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5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853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Rot="1" noChangeArrowheads="1"/>
          </p:cNvSpPr>
          <p:nvPr>
            <p:ph type="title"/>
          </p:nvPr>
        </p:nvSpPr>
        <p:spPr>
          <a:xfrm>
            <a:off x="479425" y="300038"/>
            <a:ext cx="7956550" cy="984250"/>
          </a:xfrm>
        </p:spPr>
        <p:txBody>
          <a:bodyPr/>
          <a:lstStyle/>
          <a:p>
            <a:r>
              <a:rPr lang="ru-RU"/>
              <a:t>Озоновые Дыры</a:t>
            </a:r>
          </a:p>
        </p:txBody>
      </p:sp>
      <p:pic>
        <p:nvPicPr>
          <p:cNvPr id="2060" name="Picture 12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700213"/>
            <a:ext cx="2193925" cy="145097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61" name="Picture 13" descr="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844675"/>
            <a:ext cx="2193925" cy="14478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63" name="Picture 15" descr="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3789363"/>
            <a:ext cx="2193925" cy="151765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64" name="Picture 16" descr="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5157788"/>
            <a:ext cx="2193925" cy="145097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65" name="Picture 17" descr="0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5157788"/>
            <a:ext cx="2193925" cy="145732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937000" y="6451600"/>
            <a:ext cx="12700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r>
              <a:rPr lang="ru-RU" sz="2000">
                <a:latin typeface="Arial" charset="0"/>
                <a:hlinkClick r:id="rId8" tooltip="Скачать презентации для детей"/>
              </a:rPr>
              <a:t>900igr.net</a:t>
            </a: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это такое???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r>
              <a:rPr lang="ru-RU"/>
              <a:t>Озоновая Дыра-локальное падение озона в озоновом слое Земли. По теории, выведенной учёными во второй половине XX века, считается, что озоновые дыры образуются в результате выброса хлора и бромосодержащих фреонов в озоновый слой.</a:t>
            </a:r>
          </a:p>
        </p:txBody>
      </p:sp>
      <p:pic>
        <p:nvPicPr>
          <p:cNvPr id="121860" name="Picture 4" descr="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868863"/>
            <a:ext cx="2193925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Последствия образования     озоновых дыр</a:t>
            </a:r>
          </a:p>
        </p:txBody>
      </p:sp>
      <p:sp>
        <p:nvSpPr>
          <p:cNvPr id="12288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Ослабление озонового слоя усиливает поток солнечной радиации на землю и вызывает у людей рост числа раковых образований кожи. Также от повышенного уровня излучения страдают растения и животные.</a:t>
            </a:r>
          </a:p>
        </p:txBody>
      </p:sp>
      <p:pic>
        <p:nvPicPr>
          <p:cNvPr id="12288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652963"/>
            <a:ext cx="137001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9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4292600"/>
            <a:ext cx="17970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9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4797425"/>
            <a:ext cx="16684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Опасность в Антарктиде</a:t>
            </a:r>
            <a:br>
              <a:rPr lang="ru-RU" sz="4000"/>
            </a:br>
            <a:endParaRPr lang="ru-RU" sz="400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Озоновая дыра над Антарктидой появляется каждый год в начале весны в Южном полушарии. Площадь, охваченная озоновой аномалией, по состоянию на 25 сентября 2006 года была равна 29,5 млн. кв. км. В предыдущем рекордном 2000 году ее размеры составляли 29,4 млн. кв. км. </a:t>
            </a:r>
            <a:br>
              <a:rPr lang="ru-RU" sz="2400"/>
            </a:br>
            <a:endParaRPr lang="ru-RU" sz="2400"/>
          </a:p>
        </p:txBody>
      </p:sp>
      <p:pic>
        <p:nvPicPr>
          <p:cNvPr id="130053" name="Picture 5" descr="200px-Largest_ever_Ozone_hole_sept2000_with_sca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1771650"/>
            <a:ext cx="1828800" cy="1555750"/>
          </a:xfrm>
        </p:spPr>
      </p:pic>
      <p:pic>
        <p:nvPicPr>
          <p:cNvPr id="130055" name="Picture 7" descr="200px-Ozone_over_southern_hemisphere_Sep11_1957-200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365625"/>
            <a:ext cx="190500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Восстановление Озонового Слоя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Хотя человечеством были приняты меры по ограничению выбросов хлоро и бромосодержащих фреонов путём перехода на другие вещества, например фторсодержащие фреоны, процесс восстановления озонового слоя займёт несколько десятилетий. Прежде всего это обусловлено огромным объёмом уже накопленных в атмосфере фреонов, которые имеют время жизни десятки и даже сотни лет. Поэтому затягивание озоновой дыры не стоит ожидать ранее 2048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46</TotalTime>
  <Words>202</Words>
  <Application>Microsoft Office PowerPoint</Application>
  <PresentationFormat>Экран (4:3)</PresentationFormat>
  <Paragraphs>15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Stream</vt:lpstr>
      <vt:lpstr>Озоновые Дыры</vt:lpstr>
      <vt:lpstr>Что это такое???</vt:lpstr>
      <vt:lpstr>Последствия образования     озоновых дыр</vt:lpstr>
      <vt:lpstr>Опасность в Антарктиде </vt:lpstr>
      <vt:lpstr>Восстановление Озонового Слоя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Озоновые дыры</dc:title>
  <dc:creator>SysAdmin</dc:creator>
  <dc:description>festival.1september.ru</dc:description>
  <cp:lastModifiedBy>Домашний</cp:lastModifiedBy>
  <cp:revision>5</cp:revision>
  <dcterms:created xsi:type="dcterms:W3CDTF">2007-12-10T16:27:23Z</dcterms:created>
  <dcterms:modified xsi:type="dcterms:W3CDTF">2013-09-23T16:41:46Z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000800c009000000000001024140</vt:lpwstr>
  </property>
</Properties>
</file>