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06/relationships/legacyDocTextInfo" Target="legacyDocTextInfo.bin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9CF72-D751-417B-8AD0-B1EB63E44045}" type="datetimeFigureOut">
              <a:rPr lang="uk-UA" smtClean="0"/>
              <a:pPr/>
              <a:t>12.05.2015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E6CB7-FF1B-4D10-ACFC-A6DBD8055E19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3012" name="Picture 4" descr="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1412875"/>
            <a:ext cx="8783638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800" b="1" dirty="0" err="1"/>
              <a:t>Виділяють</a:t>
            </a:r>
            <a:r>
              <a:rPr lang="ru-RU" sz="2800" b="1" dirty="0"/>
              <a:t> </a:t>
            </a:r>
            <a:r>
              <a:rPr lang="ru-RU" sz="2800" b="1" dirty="0" err="1"/>
              <a:t>декілька</a:t>
            </a:r>
            <a:r>
              <a:rPr lang="ru-RU" sz="2800" b="1" dirty="0"/>
              <a:t> </a:t>
            </a:r>
            <a:r>
              <a:rPr lang="ru-RU" sz="2800" b="1" dirty="0" err="1"/>
              <a:t>основних</a:t>
            </a:r>
            <a:r>
              <a:rPr lang="ru-RU" sz="2800" b="1" dirty="0"/>
              <a:t> </a:t>
            </a:r>
            <a:r>
              <a:rPr lang="ru-RU" sz="2800" b="1" dirty="0" err="1"/>
              <a:t>фізичних</a:t>
            </a:r>
            <a:r>
              <a:rPr lang="ru-RU" sz="2800" b="1" dirty="0"/>
              <a:t> </a:t>
            </a:r>
            <a:r>
              <a:rPr lang="ru-RU" sz="2800" b="1" dirty="0" err="1"/>
              <a:t>властивостей</a:t>
            </a:r>
            <a:r>
              <a:rPr lang="ru-RU" sz="2800" b="1" dirty="0"/>
              <a:t> </a:t>
            </a:r>
            <a:r>
              <a:rPr lang="ru-RU" sz="2800" b="1" dirty="0" err="1"/>
              <a:t>оксидів</a:t>
            </a:r>
            <a:r>
              <a:rPr lang="ru-RU" sz="2800" b="1" dirty="0"/>
              <a:t>: </a:t>
            </a:r>
          </a:p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800" b="1" dirty="0"/>
              <a:t>1)    </a:t>
            </a:r>
            <a:r>
              <a:rPr lang="ru-RU" sz="2800" b="1" dirty="0" err="1"/>
              <a:t>Всі</a:t>
            </a:r>
            <a:r>
              <a:rPr lang="ru-RU" sz="2800" b="1" dirty="0"/>
              <a:t> </a:t>
            </a:r>
            <a:r>
              <a:rPr lang="ru-RU" sz="2800" b="1" dirty="0" err="1"/>
              <a:t>основні</a:t>
            </a:r>
            <a:r>
              <a:rPr lang="ru-RU" sz="2800" b="1" dirty="0"/>
              <a:t> </a:t>
            </a:r>
            <a:r>
              <a:rPr lang="ru-RU" sz="2800" b="1" dirty="0" err="1"/>
              <a:t>й</a:t>
            </a:r>
            <a:r>
              <a:rPr lang="ru-RU" sz="2800" b="1" dirty="0"/>
              <a:t> </a:t>
            </a:r>
            <a:r>
              <a:rPr lang="ru-RU" sz="2800" b="1" dirty="0" err="1"/>
              <a:t>амфотерні</a:t>
            </a:r>
            <a:r>
              <a:rPr lang="ru-RU" sz="2800" b="1" dirty="0"/>
              <a:t> </a:t>
            </a:r>
            <a:r>
              <a:rPr lang="ru-RU" sz="2800" b="1" dirty="0" err="1"/>
              <a:t>оксиди</a:t>
            </a:r>
            <a:r>
              <a:rPr lang="ru-RU" sz="2800" b="1" dirty="0"/>
              <a:t> не </a:t>
            </a:r>
            <a:r>
              <a:rPr lang="ru-RU" sz="2800" b="1" dirty="0" err="1"/>
              <a:t>мають</a:t>
            </a:r>
            <a:r>
              <a:rPr lang="ru-RU" sz="2800" b="1" dirty="0"/>
              <a:t> запаху;</a:t>
            </a:r>
          </a:p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800" b="1" dirty="0"/>
              <a:t>2)    </a:t>
            </a:r>
            <a:r>
              <a:rPr lang="ru-RU" sz="2800" b="1" dirty="0" err="1"/>
              <a:t>Оксиди</a:t>
            </a:r>
            <a:r>
              <a:rPr lang="ru-RU" sz="2800" b="1" dirty="0"/>
              <a:t> </a:t>
            </a:r>
            <a:r>
              <a:rPr lang="ru-RU" sz="2800" b="1" dirty="0" err="1"/>
              <a:t>можуть</a:t>
            </a:r>
            <a:r>
              <a:rPr lang="ru-RU" sz="2800" b="1" dirty="0"/>
              <a:t> бути </a:t>
            </a:r>
            <a:r>
              <a:rPr lang="ru-RU" sz="2800" b="1" dirty="0" err="1"/>
              <a:t>різного</a:t>
            </a:r>
            <a:r>
              <a:rPr lang="ru-RU" sz="2800" b="1" dirty="0"/>
              <a:t> </a:t>
            </a:r>
            <a:r>
              <a:rPr lang="ru-RU" sz="2800" b="1" dirty="0" err="1"/>
              <a:t>кольору</a:t>
            </a:r>
            <a:r>
              <a:rPr lang="ru-RU" sz="2800" b="1" dirty="0"/>
              <a:t>. </a:t>
            </a:r>
            <a:r>
              <a:rPr lang="ru-RU" sz="2800" b="1" dirty="0" err="1"/>
              <a:t>Наприклад</a:t>
            </a:r>
            <a:r>
              <a:rPr lang="ru-RU" sz="2800" b="1" dirty="0"/>
              <a:t>:</a:t>
            </a:r>
            <a:br>
              <a:rPr lang="ru-RU" sz="2800" b="1" dirty="0"/>
            </a:br>
            <a:r>
              <a:rPr lang="ru-RU" sz="2800" b="1" dirty="0" err="1"/>
              <a:t>a</a:t>
            </a:r>
            <a:r>
              <a:rPr lang="ru-RU" sz="2800" b="1" dirty="0"/>
              <a:t>.    </a:t>
            </a:r>
            <a:r>
              <a:rPr lang="ru-RU" sz="2800" b="1" dirty="0" err="1"/>
              <a:t>ZnO</a:t>
            </a:r>
            <a:r>
              <a:rPr lang="ru-RU" sz="2800" b="1" dirty="0"/>
              <a:t>, </a:t>
            </a:r>
            <a:r>
              <a:rPr lang="ru-RU" sz="2800" b="1" dirty="0" err="1"/>
              <a:t>MgO</a:t>
            </a:r>
            <a:r>
              <a:rPr lang="ru-RU" sz="2800" b="1" dirty="0"/>
              <a:t> – </a:t>
            </a:r>
            <a:r>
              <a:rPr lang="ru-RU" sz="2800" b="1" dirty="0" err="1"/>
              <a:t>білий</a:t>
            </a:r>
            <a:r>
              <a:rPr lang="ru-RU" sz="2800" b="1" dirty="0"/>
              <a:t>; </a:t>
            </a:r>
          </a:p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800" b="1" dirty="0"/>
              <a:t>    </a:t>
            </a:r>
            <a:r>
              <a:rPr lang="ru-RU" sz="2800" b="1" dirty="0" err="1"/>
              <a:t>b</a:t>
            </a:r>
            <a:r>
              <a:rPr lang="ru-RU" sz="2800" b="1" dirty="0"/>
              <a:t>.    </a:t>
            </a:r>
            <a:r>
              <a:rPr lang="ru-RU" sz="2800" b="1" dirty="0" err="1"/>
              <a:t>CuO</a:t>
            </a:r>
            <a:r>
              <a:rPr lang="ru-RU" sz="2800" b="1" dirty="0"/>
              <a:t> – </a:t>
            </a:r>
            <a:r>
              <a:rPr lang="ru-RU" sz="2800" b="1" dirty="0" err="1"/>
              <a:t>чорний</a:t>
            </a:r>
            <a:r>
              <a:rPr lang="ru-RU" sz="2800" b="1" dirty="0"/>
              <a:t>; </a:t>
            </a:r>
          </a:p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800" b="1" dirty="0"/>
              <a:t>3)    </a:t>
            </a:r>
            <a:r>
              <a:rPr lang="ru-RU" sz="2800" b="1" dirty="0" err="1"/>
              <a:t>Окремі</a:t>
            </a:r>
            <a:r>
              <a:rPr lang="ru-RU" sz="2800" b="1" dirty="0"/>
              <a:t> </a:t>
            </a:r>
            <a:r>
              <a:rPr lang="ru-RU" sz="2800" b="1" dirty="0" err="1"/>
              <a:t>кислотні</a:t>
            </a:r>
            <a:r>
              <a:rPr lang="ru-RU" sz="2800" b="1" dirty="0"/>
              <a:t> </a:t>
            </a:r>
            <a:r>
              <a:rPr lang="ru-RU" sz="2800" b="1" dirty="0" err="1"/>
              <a:t>оксиди</a:t>
            </a:r>
            <a:r>
              <a:rPr lang="ru-RU" sz="2800" b="1" dirty="0"/>
              <a:t> </a:t>
            </a:r>
            <a:r>
              <a:rPr lang="ru-RU" sz="2800" b="1" dirty="0" err="1"/>
              <a:t>є</a:t>
            </a:r>
            <a:r>
              <a:rPr lang="ru-RU" sz="2800" b="1" dirty="0"/>
              <a:t> </a:t>
            </a:r>
            <a:r>
              <a:rPr lang="ru-RU" sz="2800" b="1" dirty="0" err="1"/>
              <a:t>твердими</a:t>
            </a:r>
            <a:r>
              <a:rPr lang="ru-RU" sz="2800" b="1" dirty="0"/>
              <a:t> (</a:t>
            </a:r>
            <a:r>
              <a:rPr lang="ru-RU" sz="2800" b="1" dirty="0" smtClean="0"/>
              <a:t>P2O5</a:t>
            </a:r>
            <a:r>
              <a:rPr lang="ru-RU" sz="2800" b="1" dirty="0"/>
              <a:t>, SiO2 </a:t>
            </a:r>
            <a:r>
              <a:rPr lang="ru-RU" sz="2800" b="1" dirty="0" err="1"/>
              <a:t>і</a:t>
            </a:r>
            <a:r>
              <a:rPr lang="ru-RU" sz="2800" b="1" dirty="0"/>
              <a:t> </a:t>
            </a:r>
            <a:r>
              <a:rPr lang="ru-RU" sz="2800" b="1" dirty="0" err="1"/>
              <a:t>ін</a:t>
            </a:r>
            <a:r>
              <a:rPr lang="ru-RU" sz="2800" b="1" dirty="0"/>
              <a:t>.); </a:t>
            </a:r>
          </a:p>
          <a:p>
            <a:pPr marL="469900" indent="-4699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800" b="1" dirty="0"/>
              <a:t>4)    </a:t>
            </a:r>
            <a:r>
              <a:rPr lang="ru-RU" sz="2800" b="1" dirty="0" err="1"/>
              <a:t>Виділяють</a:t>
            </a:r>
            <a:r>
              <a:rPr lang="ru-RU" sz="2800" b="1" dirty="0"/>
              <a:t> </a:t>
            </a:r>
            <a:r>
              <a:rPr lang="ru-RU" sz="2800" b="1" dirty="0" err="1"/>
              <a:t>декілька</a:t>
            </a:r>
            <a:r>
              <a:rPr lang="ru-RU" sz="2800" b="1" dirty="0"/>
              <a:t> </a:t>
            </a:r>
            <a:r>
              <a:rPr lang="ru-RU" sz="2800" b="1" dirty="0" err="1"/>
              <a:t>газоподібних</a:t>
            </a:r>
            <a:r>
              <a:rPr lang="ru-RU" sz="2800" b="1" dirty="0"/>
              <a:t> </a:t>
            </a:r>
            <a:r>
              <a:rPr lang="ru-RU" sz="2800" b="1" dirty="0" err="1"/>
              <a:t>кислотних</a:t>
            </a:r>
            <a:r>
              <a:rPr lang="ru-RU" sz="2800" b="1" dirty="0"/>
              <a:t> </a:t>
            </a:r>
            <a:r>
              <a:rPr lang="ru-RU" sz="2800" b="1" dirty="0" err="1"/>
              <a:t>оксидів</a:t>
            </a:r>
            <a:r>
              <a:rPr lang="ru-RU" sz="2800" b="1" dirty="0"/>
              <a:t> (CO2, SO2 </a:t>
            </a:r>
            <a:r>
              <a:rPr lang="ru-RU" sz="2800" b="1" dirty="0" err="1"/>
              <a:t>і</a:t>
            </a:r>
            <a:r>
              <a:rPr lang="ru-RU" sz="2800" b="1" dirty="0"/>
              <a:t> </a:t>
            </a:r>
            <a:r>
              <a:rPr lang="ru-RU" sz="2800" b="1" dirty="0" err="1"/>
              <a:t>ін</a:t>
            </a:r>
            <a:r>
              <a:rPr lang="ru-RU" sz="2800" b="1" dirty="0"/>
              <a:t>.) 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755650" y="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uk-UA" sz="4400" b="1">
                <a:solidFill>
                  <a:schemeClr val="tx2"/>
                </a:solidFill>
              </a:rPr>
              <a:t>Фізичні властивості:</a:t>
            </a:r>
            <a:endParaRPr lang="ru-RU" sz="4400" b="1">
              <a:solidFill>
                <a:schemeClr val="tx2"/>
              </a:solidFill>
            </a:endParaRPr>
          </a:p>
        </p:txBody>
      </p:sp>
      <p:sp>
        <p:nvSpPr>
          <p:cNvPr id="43015" name="AutoShape 7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8316913" y="5661025"/>
            <a:ext cx="827087" cy="1196975"/>
          </a:xfrm>
          <a:prstGeom prst="actionButtonHome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57563"/>
            <a:ext cx="9144000" cy="3671887"/>
          </a:xfrm>
        </p:spPr>
        <p:txBody>
          <a:bodyPr/>
          <a:lstStyle/>
          <a:p>
            <a:pPr eaLnBrk="1" hangingPunct="1">
              <a:defRPr/>
            </a:pPr>
            <a:r>
              <a:rPr lang="uk-UA" sz="2800" smtClean="0"/>
              <a:t>Більшість оксидів, а саме оксиди елементів-металів, має немолекулярну будову і дуже високу температуру плавлення. Такі оксиди – тверді речовини.</a:t>
            </a:r>
          </a:p>
          <a:p>
            <a:pPr eaLnBrk="1" hangingPunct="1">
              <a:defRPr/>
            </a:pPr>
            <a:r>
              <a:rPr lang="uk-UA" sz="2800" smtClean="0"/>
              <a:t>Деякі оксиди (оксиди елементів-неметалів) мають молекулярну будову і за стандартних умов перебувають в рідкому або газуватому стані.</a:t>
            </a:r>
            <a:endParaRPr lang="ru-RU" sz="2800" smtClean="0"/>
          </a:p>
        </p:txBody>
      </p:sp>
      <p:pic>
        <p:nvPicPr>
          <p:cNvPr id="18435" name="Picture 4" descr="4_1_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350" y="0"/>
            <a:ext cx="6137275" cy="330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WordArt 5"/>
          <p:cNvSpPr>
            <a:spLocks noChangeArrowheads="1" noChangeShapeType="1" noTextEdit="1"/>
          </p:cNvSpPr>
          <p:nvPr/>
        </p:nvSpPr>
        <p:spPr bwMode="auto">
          <a:xfrm>
            <a:off x="1547813" y="260350"/>
            <a:ext cx="5838825" cy="5238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uk-UA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rPr>
              <a:t>фізичні властивості оксидів</a:t>
            </a:r>
          </a:p>
        </p:txBody>
      </p:sp>
      <p:pic>
        <p:nvPicPr>
          <p:cNvPr id="18437" name="Picture 6" descr="Pic_4_1_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1420436">
            <a:off x="250825" y="1916113"/>
            <a:ext cx="15843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7" descr="Pic_4_1_0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32">
            <a:off x="7380288" y="1628775"/>
            <a:ext cx="158432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4036" name="Picture 4" descr="гл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257425" cy="1428750"/>
          </a:xfrm>
          <a:prstGeom prst="rect">
            <a:avLst/>
          </a:prstGeom>
          <a:noFill/>
        </p:spPr>
      </p:pic>
      <p:pic>
        <p:nvPicPr>
          <p:cNvPr id="44037" name="Picture 5" descr="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4038" name="Picture 6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404813"/>
            <a:ext cx="2736850" cy="2308225"/>
          </a:xfrm>
          <a:prstGeom prst="rect">
            <a:avLst/>
          </a:prstGeom>
          <a:noFill/>
        </p:spPr>
      </p:pic>
      <p:pic>
        <p:nvPicPr>
          <p:cNvPr id="44039" name="Picture 7" descr="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263" y="333375"/>
            <a:ext cx="3665537" cy="2378075"/>
          </a:xfrm>
          <a:prstGeom prst="rect">
            <a:avLst/>
          </a:prstGeom>
          <a:noFill/>
        </p:spPr>
      </p:pic>
      <p:pic>
        <p:nvPicPr>
          <p:cNvPr id="44040" name="Picture 8" descr="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2725" y="3860800"/>
            <a:ext cx="3444875" cy="2363788"/>
          </a:xfrm>
          <a:prstGeom prst="rect">
            <a:avLst/>
          </a:prstGeom>
          <a:noFill/>
        </p:spPr>
      </p:pic>
      <p:pic>
        <p:nvPicPr>
          <p:cNvPr id="44041" name="Picture 9" descr="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95288" y="3549650"/>
            <a:ext cx="3889375" cy="2198688"/>
          </a:xfrm>
          <a:prstGeom prst="rect">
            <a:avLst/>
          </a:prstGeom>
          <a:noFill/>
        </p:spPr>
      </p:pic>
      <p:sp>
        <p:nvSpPr>
          <p:cNvPr id="44042" name="WordArt 10"/>
          <p:cNvSpPr>
            <a:spLocks noChangeArrowheads="1" noChangeShapeType="1" noTextEdit="1"/>
          </p:cNvSpPr>
          <p:nvPr/>
        </p:nvSpPr>
        <p:spPr bwMode="auto">
          <a:xfrm>
            <a:off x="684213" y="5734050"/>
            <a:ext cx="3024187" cy="765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оксид алюмінію</a:t>
            </a:r>
          </a:p>
        </p:txBody>
      </p:sp>
      <p:sp>
        <p:nvSpPr>
          <p:cNvPr id="44043" name="WordArt 11"/>
          <p:cNvSpPr>
            <a:spLocks noChangeArrowheads="1" noChangeShapeType="1" noTextEdit="1"/>
          </p:cNvSpPr>
          <p:nvPr/>
        </p:nvSpPr>
        <p:spPr bwMode="auto">
          <a:xfrm>
            <a:off x="5724525" y="6286500"/>
            <a:ext cx="25241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оксид хрому</a:t>
            </a:r>
          </a:p>
        </p:txBody>
      </p:sp>
      <p:sp>
        <p:nvSpPr>
          <p:cNvPr id="44044" name="WordArt 12"/>
          <p:cNvSpPr>
            <a:spLocks noChangeArrowheads="1" noChangeShapeType="1" noTextEdit="1"/>
          </p:cNvSpPr>
          <p:nvPr/>
        </p:nvSpPr>
        <p:spPr bwMode="auto">
          <a:xfrm>
            <a:off x="5508625" y="2924175"/>
            <a:ext cx="29908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оксид купруму</a:t>
            </a:r>
          </a:p>
        </p:txBody>
      </p:sp>
      <p:sp>
        <p:nvSpPr>
          <p:cNvPr id="44045" name="WordArt 13"/>
          <p:cNvSpPr>
            <a:spLocks noChangeArrowheads="1" noChangeShapeType="1" noTextEdit="1"/>
          </p:cNvSpPr>
          <p:nvPr/>
        </p:nvSpPr>
        <p:spPr bwMode="auto">
          <a:xfrm>
            <a:off x="684213" y="2852738"/>
            <a:ext cx="25622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uk-UA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оксид цинку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19460" name="Picture 4" descr="4_1_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2050" name="Organization Chart 5"/>
          <p:cNvGraphicFramePr>
            <a:graphicFrameLocks/>
          </p:cNvGraphicFramePr>
          <p:nvPr/>
        </p:nvGraphicFramePr>
        <p:xfrm>
          <a:off x="0" y="0"/>
          <a:ext cx="9144000" cy="6742113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95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ольга</cp:lastModifiedBy>
  <cp:revision>2</cp:revision>
  <dcterms:created xsi:type="dcterms:W3CDTF">2015-05-12T16:17:37Z</dcterms:created>
  <dcterms:modified xsi:type="dcterms:W3CDTF">2015-05-12T16:55:14Z</dcterms:modified>
</cp:coreProperties>
</file>