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3124201"/>
            <a:ext cx="8458200" cy="2951586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Види </a:t>
            </a:r>
            <a:r>
              <a:rPr lang="uk-UA" sz="4800" dirty="0" err="1" smtClean="0"/>
              <a:t>перекривания</a:t>
            </a:r>
            <a:r>
              <a:rPr lang="uk-UA" sz="4800" dirty="0" smtClean="0"/>
              <a:t> </a:t>
            </a:r>
            <a:r>
              <a:rPr lang="uk-UA" sz="4800" dirty="0" err="1" smtClean="0"/>
              <a:t>орбиталей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347663"/>
            <a:ext cx="8569325" cy="777875"/>
          </a:xfrm>
          <a:noFill/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sz="3600" b="1" smtClean="0">
                <a:solidFill>
                  <a:srgbClr val="0000CC"/>
                </a:solidFill>
              </a:rPr>
              <a:t>Различные виды перекрывания орбиталей</a:t>
            </a:r>
            <a:endParaRPr lang="ru-RU" sz="3600" smtClean="0">
              <a:solidFill>
                <a:srgbClr val="0000CC"/>
              </a:solidFill>
            </a:endParaRPr>
          </a:p>
        </p:txBody>
      </p:sp>
      <p:sp>
        <p:nvSpPr>
          <p:cNvPr id="1433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FE1C2F-DC56-4347-A700-7394BBA0124C}" type="slidenum">
              <a:rPr lang="ru-RU"/>
              <a:pPr/>
              <a:t>2</a:t>
            </a:fld>
            <a:endParaRPr lang="ru-RU"/>
          </a:p>
        </p:txBody>
      </p:sp>
      <p:sp>
        <p:nvSpPr>
          <p:cNvPr id="14340" name="Line 3"/>
          <p:cNvSpPr>
            <a:spLocks noChangeShapeType="1"/>
          </p:cNvSpPr>
          <p:nvPr/>
        </p:nvSpPr>
        <p:spPr bwMode="auto">
          <a:xfrm>
            <a:off x="539750" y="1341438"/>
            <a:ext cx="8135938" cy="0"/>
          </a:xfrm>
          <a:prstGeom prst="line">
            <a:avLst/>
          </a:prstGeom>
          <a:noFill/>
          <a:ln w="76200" cmpd="tri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184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343" name="Picture 18" descr="tuk1-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711325"/>
            <a:ext cx="8135938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19"/>
          <p:cNvSpPr>
            <a:spLocks noChangeArrowheads="1"/>
          </p:cNvSpPr>
          <p:nvPr/>
        </p:nvSpPr>
        <p:spPr bwMode="auto">
          <a:xfrm>
            <a:off x="3563938" y="5168900"/>
            <a:ext cx="2109787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4400">
                <a:solidFill>
                  <a:srgbClr val="993300"/>
                </a:solidFill>
                <a:sym typeface="Symbol" pitchFamily="18" charset="2"/>
              </a:rPr>
              <a:t></a:t>
            </a:r>
            <a:r>
              <a:rPr lang="ru-RU">
                <a:solidFill>
                  <a:srgbClr val="993300"/>
                </a:solidFill>
              </a:rPr>
              <a:t>-связь</a:t>
            </a:r>
            <a:r>
              <a:rPr lang="ru-RU">
                <a:solidFill>
                  <a:srgbClr val="993300"/>
                </a:solidFill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347663"/>
            <a:ext cx="8569325" cy="777875"/>
          </a:xfrm>
          <a:noFill/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sz="3600" b="1" smtClean="0">
                <a:solidFill>
                  <a:srgbClr val="0000CC"/>
                </a:solidFill>
              </a:rPr>
              <a:t>Различные виды перекрывания орбиталей</a:t>
            </a:r>
            <a:endParaRPr lang="ru-RU" sz="3600" smtClean="0">
              <a:solidFill>
                <a:srgbClr val="0000CC"/>
              </a:solidFill>
            </a:endParaRPr>
          </a:p>
        </p:txBody>
      </p:sp>
      <p:sp>
        <p:nvSpPr>
          <p:cNvPr id="15362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0362E1-5022-4E0F-9A28-C014CE69171F}" type="slidenum">
              <a:rPr lang="ru-RU"/>
              <a:pPr/>
              <a:t>3</a:t>
            </a:fld>
            <a:endParaRPr lang="ru-RU"/>
          </a:p>
        </p:txBody>
      </p:sp>
      <p:sp>
        <p:nvSpPr>
          <p:cNvPr id="15364" name="Line 3"/>
          <p:cNvSpPr>
            <a:spLocks noChangeShapeType="1"/>
          </p:cNvSpPr>
          <p:nvPr/>
        </p:nvSpPr>
        <p:spPr bwMode="auto">
          <a:xfrm>
            <a:off x="539750" y="1341438"/>
            <a:ext cx="8135938" cy="0"/>
          </a:xfrm>
          <a:prstGeom prst="line">
            <a:avLst/>
          </a:prstGeom>
          <a:noFill/>
          <a:ln w="76200" cmpd="tri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184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675063" y="6040438"/>
            <a:ext cx="2079625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4400">
                <a:solidFill>
                  <a:srgbClr val="993300"/>
                </a:solidFill>
                <a:sym typeface="Symbol" pitchFamily="18" charset="2"/>
              </a:rPr>
              <a:t></a:t>
            </a:r>
            <a:r>
              <a:rPr lang="ru-RU">
                <a:solidFill>
                  <a:srgbClr val="993300"/>
                </a:solidFill>
              </a:rPr>
              <a:t>-связь</a:t>
            </a:r>
            <a:r>
              <a:rPr lang="ru-RU">
                <a:solidFill>
                  <a:srgbClr val="993300"/>
                </a:solidFill>
                <a:sym typeface="Symbol" pitchFamily="18" charset="2"/>
              </a:rPr>
              <a:t> </a:t>
            </a:r>
          </a:p>
        </p:txBody>
      </p:sp>
      <p:pic>
        <p:nvPicPr>
          <p:cNvPr id="15368" name="Picture 8" descr="tuk1-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501775"/>
            <a:ext cx="7848600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347663"/>
            <a:ext cx="8569325" cy="777875"/>
          </a:xfrm>
          <a:noFill/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sz="3600" b="1" smtClean="0">
                <a:solidFill>
                  <a:srgbClr val="0000CC"/>
                </a:solidFill>
              </a:rPr>
              <a:t>Различные виды перекрывания орбиталей</a:t>
            </a:r>
            <a:endParaRPr lang="ru-RU" sz="3600" smtClean="0">
              <a:solidFill>
                <a:srgbClr val="0000CC"/>
              </a:solidFill>
            </a:endParaRPr>
          </a:p>
        </p:txBody>
      </p:sp>
      <p:sp>
        <p:nvSpPr>
          <p:cNvPr id="1638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B4C333-15AB-472C-BD18-7583769D2889}" type="slidenum">
              <a:rPr lang="ru-RU"/>
              <a:pPr/>
              <a:t>4</a:t>
            </a:fld>
            <a:endParaRPr lang="ru-RU"/>
          </a:p>
        </p:txBody>
      </p:sp>
      <p:sp>
        <p:nvSpPr>
          <p:cNvPr id="16388" name="Line 3"/>
          <p:cNvSpPr>
            <a:spLocks noChangeShapeType="1"/>
          </p:cNvSpPr>
          <p:nvPr/>
        </p:nvSpPr>
        <p:spPr bwMode="auto">
          <a:xfrm>
            <a:off x="539750" y="1341438"/>
            <a:ext cx="8135938" cy="0"/>
          </a:xfrm>
          <a:prstGeom prst="line">
            <a:avLst/>
          </a:prstGeom>
          <a:noFill/>
          <a:ln w="76200" cmpd="tri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184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391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1557338"/>
            <a:ext cx="6119813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347663"/>
            <a:ext cx="8569325" cy="777875"/>
          </a:xfrm>
          <a:noFill/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sz="3600" b="1" smtClean="0">
                <a:solidFill>
                  <a:srgbClr val="0000CC"/>
                </a:solidFill>
              </a:rPr>
              <a:t>Различные виды перекрывания орбиталей</a:t>
            </a:r>
            <a:endParaRPr lang="ru-RU" sz="3600" smtClean="0">
              <a:solidFill>
                <a:srgbClr val="0000CC"/>
              </a:solidFill>
            </a:endParaRPr>
          </a:p>
        </p:txBody>
      </p:sp>
      <p:sp>
        <p:nvSpPr>
          <p:cNvPr id="17410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361CD8-C4EC-494B-B38D-0BC63AAB422C}" type="slidenum">
              <a:rPr lang="ru-RU"/>
              <a:pPr/>
              <a:t>5</a:t>
            </a:fld>
            <a:endParaRPr lang="ru-RU"/>
          </a:p>
        </p:txBody>
      </p:sp>
      <p:sp>
        <p:nvSpPr>
          <p:cNvPr id="17412" name="Line 3"/>
          <p:cNvSpPr>
            <a:spLocks noChangeShapeType="1"/>
          </p:cNvSpPr>
          <p:nvPr/>
        </p:nvSpPr>
        <p:spPr bwMode="auto">
          <a:xfrm>
            <a:off x="539750" y="1341438"/>
            <a:ext cx="8135938" cy="0"/>
          </a:xfrm>
          <a:prstGeom prst="line">
            <a:avLst/>
          </a:prstGeom>
          <a:noFill/>
          <a:ln w="76200" cmpd="tri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184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2" cstate="print"/>
          <a:srcRect t="2451" b="3500"/>
          <a:stretch>
            <a:fillRect/>
          </a:stretch>
        </p:blipFill>
        <p:spPr bwMode="auto">
          <a:xfrm>
            <a:off x="1116013" y="1484313"/>
            <a:ext cx="7129462" cy="494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347663"/>
            <a:ext cx="8569325" cy="777875"/>
          </a:xfrm>
          <a:noFill/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sz="3600" b="1" smtClean="0">
                <a:solidFill>
                  <a:srgbClr val="0000CC"/>
                </a:solidFill>
              </a:rPr>
              <a:t>Различные виды перекрывания орбиталей</a:t>
            </a:r>
            <a:endParaRPr lang="ru-RU" sz="3600" smtClean="0">
              <a:solidFill>
                <a:srgbClr val="0000CC"/>
              </a:solidFill>
            </a:endParaRPr>
          </a:p>
        </p:txBody>
      </p:sp>
      <p:sp>
        <p:nvSpPr>
          <p:cNvPr id="18434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A7BCBB-969D-4C6D-BFD7-192C725DA255}" type="slidenum">
              <a:rPr lang="ru-RU"/>
              <a:pPr/>
              <a:t>6</a:t>
            </a:fld>
            <a:endParaRPr lang="ru-RU"/>
          </a:p>
        </p:txBody>
      </p:sp>
      <p:sp>
        <p:nvSpPr>
          <p:cNvPr id="18436" name="Line 3"/>
          <p:cNvSpPr>
            <a:spLocks noChangeShapeType="1"/>
          </p:cNvSpPr>
          <p:nvPr/>
        </p:nvSpPr>
        <p:spPr bwMode="auto">
          <a:xfrm>
            <a:off x="539750" y="1341438"/>
            <a:ext cx="8135938" cy="0"/>
          </a:xfrm>
          <a:prstGeom prst="line">
            <a:avLst/>
          </a:prstGeom>
          <a:noFill/>
          <a:ln w="76200" cmpd="tri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184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484313"/>
            <a:ext cx="8583613" cy="505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347663"/>
            <a:ext cx="8569325" cy="777875"/>
          </a:xfrm>
          <a:noFill/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sz="3600" b="1" smtClean="0">
                <a:solidFill>
                  <a:srgbClr val="0000CC"/>
                </a:solidFill>
              </a:rPr>
              <a:t>Различные виды перекрывания орбиталей</a:t>
            </a:r>
            <a:endParaRPr lang="ru-RU" sz="3600" smtClean="0">
              <a:solidFill>
                <a:srgbClr val="0000CC"/>
              </a:solidFill>
            </a:endParaRPr>
          </a:p>
        </p:txBody>
      </p:sp>
      <p:sp>
        <p:nvSpPr>
          <p:cNvPr id="1945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D5B27C-76D8-4E52-B56E-13AB65456F65}" type="slidenum">
              <a:rPr lang="ru-RU"/>
              <a:pPr/>
              <a:t>7</a:t>
            </a:fld>
            <a:endParaRPr lang="ru-RU"/>
          </a:p>
        </p:txBody>
      </p:sp>
      <p:sp>
        <p:nvSpPr>
          <p:cNvPr id="19460" name="Line 3"/>
          <p:cNvSpPr>
            <a:spLocks noChangeShapeType="1"/>
          </p:cNvSpPr>
          <p:nvPr/>
        </p:nvSpPr>
        <p:spPr bwMode="auto">
          <a:xfrm>
            <a:off x="539750" y="1341438"/>
            <a:ext cx="8135938" cy="0"/>
          </a:xfrm>
          <a:prstGeom prst="line">
            <a:avLst/>
          </a:prstGeom>
          <a:noFill/>
          <a:ln w="76200" cmpd="tri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184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875" y="1484313"/>
            <a:ext cx="8351838" cy="507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347663"/>
            <a:ext cx="8569325" cy="777875"/>
          </a:xfrm>
          <a:noFill/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sz="3600" b="1" smtClean="0">
                <a:solidFill>
                  <a:srgbClr val="0000CC"/>
                </a:solidFill>
              </a:rPr>
              <a:t>Различные виды перекрывания орбиталей</a:t>
            </a:r>
            <a:endParaRPr lang="ru-RU" sz="3600" smtClean="0">
              <a:solidFill>
                <a:srgbClr val="0000CC"/>
              </a:solidFill>
            </a:endParaRPr>
          </a:p>
        </p:txBody>
      </p:sp>
      <p:sp>
        <p:nvSpPr>
          <p:cNvPr id="20482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01EB1E-BA54-40DD-BC6D-701D740F8BD7}" type="slidenum">
              <a:rPr lang="ru-RU"/>
              <a:pPr/>
              <a:t>8</a:t>
            </a:fld>
            <a:endParaRPr lang="ru-RU"/>
          </a:p>
        </p:txBody>
      </p:sp>
      <p:sp>
        <p:nvSpPr>
          <p:cNvPr id="20484" name="Line 3"/>
          <p:cNvSpPr>
            <a:spLocks noChangeShapeType="1"/>
          </p:cNvSpPr>
          <p:nvPr/>
        </p:nvSpPr>
        <p:spPr bwMode="auto">
          <a:xfrm>
            <a:off x="539750" y="1341438"/>
            <a:ext cx="8135938" cy="0"/>
          </a:xfrm>
          <a:prstGeom prst="line">
            <a:avLst/>
          </a:prstGeom>
          <a:noFill/>
          <a:ln w="76200" cmpd="tri">
            <a:solidFill>
              <a:srgbClr val="333399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1841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557338"/>
            <a:ext cx="7777162" cy="488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44</Words>
  <PresentationFormat>Экран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Види перекривания орбиталей</vt:lpstr>
      <vt:lpstr>Различные виды перекрывания орбиталей</vt:lpstr>
      <vt:lpstr>Различные виды перекрывания орбиталей</vt:lpstr>
      <vt:lpstr>Различные виды перекрывания орбиталей</vt:lpstr>
      <vt:lpstr>Различные виды перекрывания орбиталей</vt:lpstr>
      <vt:lpstr>Различные виды перекрывания орбиталей</vt:lpstr>
      <vt:lpstr>Различные виды перекрывания орбиталей</vt:lpstr>
      <vt:lpstr>Различные виды перекрывания орбиталей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Види перекривания орбиталей</dc:title>
  <cp:lastModifiedBy>Lena</cp:lastModifiedBy>
  <cp:revision>1</cp:revision>
  <dcterms:modified xsi:type="dcterms:W3CDTF">2014-12-08T17:35:47Z</dcterms:modified>
</cp:coreProperties>
</file>