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124201"/>
            <a:ext cx="8458200" cy="2951586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Види </a:t>
            </a:r>
            <a:r>
              <a:rPr lang="uk-UA" sz="4800" dirty="0" err="1" smtClean="0"/>
              <a:t>перекривания</a:t>
            </a:r>
            <a:r>
              <a:rPr lang="uk-UA" sz="4800" dirty="0" smtClean="0"/>
              <a:t> </a:t>
            </a:r>
            <a:r>
              <a:rPr lang="uk-UA" sz="4800" dirty="0" err="1" smtClean="0"/>
              <a:t>орбиталей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smtClean="0">
                <a:solidFill>
                  <a:srgbClr val="0000CC"/>
                </a:solidFill>
              </a:rPr>
              <a:t>Различные виды перекрывания орбиталей</a:t>
            </a:r>
            <a:endParaRPr lang="ru-RU" sz="3600" smtClean="0">
              <a:solidFill>
                <a:srgbClr val="0000CC"/>
              </a:solidFill>
            </a:endParaRPr>
          </a:p>
        </p:txBody>
      </p:sp>
      <p:sp>
        <p:nvSpPr>
          <p:cNvPr id="1433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FE1C2F-DC56-4347-A700-7394BBA0124C}" type="slidenum">
              <a:rPr lang="ru-RU"/>
              <a:pPr/>
              <a:t>2</a:t>
            </a:fld>
            <a:endParaRPr lang="ru-RU"/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539750" y="13414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3" name="Picture 18" descr="tuk1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711325"/>
            <a:ext cx="8135938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19"/>
          <p:cNvSpPr>
            <a:spLocks noChangeArrowheads="1"/>
          </p:cNvSpPr>
          <p:nvPr/>
        </p:nvSpPr>
        <p:spPr bwMode="auto">
          <a:xfrm>
            <a:off x="3563938" y="5168900"/>
            <a:ext cx="210978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400">
                <a:solidFill>
                  <a:srgbClr val="993300"/>
                </a:solidFill>
                <a:sym typeface="Symbol" pitchFamily="18" charset="2"/>
              </a:rPr>
              <a:t></a:t>
            </a:r>
            <a:r>
              <a:rPr lang="ru-RU">
                <a:solidFill>
                  <a:srgbClr val="993300"/>
                </a:solidFill>
              </a:rPr>
              <a:t>-связь</a:t>
            </a:r>
            <a:r>
              <a:rPr lang="ru-RU">
                <a:solidFill>
                  <a:srgbClr val="993300"/>
                </a:solidFill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smtClean="0">
                <a:solidFill>
                  <a:srgbClr val="0000CC"/>
                </a:solidFill>
              </a:rPr>
              <a:t>Различные виды перекрывания орбиталей</a:t>
            </a:r>
            <a:endParaRPr lang="ru-RU" sz="3600" smtClean="0">
              <a:solidFill>
                <a:srgbClr val="0000CC"/>
              </a:solidFill>
            </a:endParaRPr>
          </a:p>
        </p:txBody>
      </p:sp>
      <p:sp>
        <p:nvSpPr>
          <p:cNvPr id="1536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0362E1-5022-4E0F-9A28-C014CE69171F}" type="slidenum">
              <a:rPr lang="ru-RU"/>
              <a:pPr/>
              <a:t>3</a:t>
            </a:fld>
            <a:endParaRPr lang="ru-RU"/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539750" y="13414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675063" y="6040438"/>
            <a:ext cx="20796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400">
                <a:solidFill>
                  <a:srgbClr val="993300"/>
                </a:solidFill>
                <a:sym typeface="Symbol" pitchFamily="18" charset="2"/>
              </a:rPr>
              <a:t></a:t>
            </a:r>
            <a:r>
              <a:rPr lang="ru-RU">
                <a:solidFill>
                  <a:srgbClr val="993300"/>
                </a:solidFill>
              </a:rPr>
              <a:t>-связь</a:t>
            </a:r>
            <a:r>
              <a:rPr lang="ru-RU">
                <a:solidFill>
                  <a:srgbClr val="993300"/>
                </a:solidFill>
                <a:sym typeface="Symbol" pitchFamily="18" charset="2"/>
              </a:rPr>
              <a:t> </a:t>
            </a:r>
          </a:p>
        </p:txBody>
      </p:sp>
      <p:pic>
        <p:nvPicPr>
          <p:cNvPr id="15368" name="Picture 8" descr="tuk1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01775"/>
            <a:ext cx="7848600" cy="451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smtClean="0">
                <a:solidFill>
                  <a:srgbClr val="0000CC"/>
                </a:solidFill>
              </a:rPr>
              <a:t>Различные виды перекрывания орбиталей</a:t>
            </a:r>
            <a:endParaRPr lang="ru-RU" sz="3600" smtClean="0">
              <a:solidFill>
                <a:srgbClr val="0000CC"/>
              </a:solidFill>
            </a:endParaRPr>
          </a:p>
        </p:txBody>
      </p:sp>
      <p:sp>
        <p:nvSpPr>
          <p:cNvPr id="1638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4C333-15AB-472C-BD18-7583769D2889}" type="slidenum">
              <a:rPr lang="ru-RU"/>
              <a:pPr/>
              <a:t>4</a:t>
            </a:fld>
            <a:endParaRPr lang="ru-RU"/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539750" y="13414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557338"/>
            <a:ext cx="611981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smtClean="0">
                <a:solidFill>
                  <a:srgbClr val="0000CC"/>
                </a:solidFill>
              </a:rPr>
              <a:t>Различные виды перекрывания орбиталей</a:t>
            </a:r>
            <a:endParaRPr lang="ru-RU" sz="3600" smtClean="0">
              <a:solidFill>
                <a:srgbClr val="0000CC"/>
              </a:solidFill>
            </a:endParaRPr>
          </a:p>
        </p:txBody>
      </p:sp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61CD8-C4EC-494B-B38D-0BC63AAB422C}" type="slidenum">
              <a:rPr lang="ru-RU"/>
              <a:pPr/>
              <a:t>5</a:t>
            </a:fld>
            <a:endParaRPr lang="ru-RU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539750" y="13414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print"/>
          <a:srcRect t="2451" b="3500"/>
          <a:stretch>
            <a:fillRect/>
          </a:stretch>
        </p:blipFill>
        <p:spPr bwMode="auto">
          <a:xfrm>
            <a:off x="1116013" y="1484313"/>
            <a:ext cx="7129462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smtClean="0">
                <a:solidFill>
                  <a:srgbClr val="0000CC"/>
                </a:solidFill>
              </a:rPr>
              <a:t>Различные виды перекрывания орбиталей</a:t>
            </a:r>
            <a:endParaRPr lang="ru-RU" sz="3600" smtClean="0">
              <a:solidFill>
                <a:srgbClr val="0000CC"/>
              </a:solidFill>
            </a:endParaRPr>
          </a:p>
        </p:txBody>
      </p:sp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7BCBB-969D-4C6D-BFD7-192C725DA255}" type="slidenum">
              <a:rPr lang="ru-RU"/>
              <a:pPr/>
              <a:t>6</a:t>
            </a:fld>
            <a:endParaRPr lang="ru-RU"/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539750" y="13414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84313"/>
            <a:ext cx="8583613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smtClean="0">
                <a:solidFill>
                  <a:srgbClr val="0000CC"/>
                </a:solidFill>
              </a:rPr>
              <a:t>Различные виды перекрывания орбиталей</a:t>
            </a:r>
            <a:endParaRPr lang="ru-RU" sz="3600" smtClean="0">
              <a:solidFill>
                <a:srgbClr val="0000CC"/>
              </a:solidFill>
            </a:endParaRPr>
          </a:p>
        </p:txBody>
      </p:sp>
      <p:sp>
        <p:nvSpPr>
          <p:cNvPr id="1945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5B27C-76D8-4E52-B56E-13AB65456F65}" type="slidenum">
              <a:rPr lang="ru-RU"/>
              <a:pPr/>
              <a:t>7</a:t>
            </a:fld>
            <a:endParaRPr lang="ru-RU"/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539750" y="13414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" y="1484313"/>
            <a:ext cx="8351838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600" b="1" smtClean="0">
                <a:solidFill>
                  <a:srgbClr val="0000CC"/>
                </a:solidFill>
              </a:rPr>
              <a:t>Различные виды перекрывания орбиталей</a:t>
            </a:r>
            <a:endParaRPr lang="ru-RU" sz="3600" smtClean="0">
              <a:solidFill>
                <a:srgbClr val="0000CC"/>
              </a:solidFill>
            </a:endParaRPr>
          </a:p>
        </p:txBody>
      </p:sp>
      <p:sp>
        <p:nvSpPr>
          <p:cNvPr id="2048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1EB1E-BA54-40DD-BC6D-701D740F8BD7}" type="slidenum">
              <a:rPr lang="ru-RU"/>
              <a:pPr/>
              <a:t>8</a:t>
            </a:fld>
            <a:endParaRPr lang="ru-RU"/>
          </a:p>
        </p:txBody>
      </p:sp>
      <p:sp>
        <p:nvSpPr>
          <p:cNvPr id="20484" name="Line 3"/>
          <p:cNvSpPr>
            <a:spLocks noChangeShapeType="1"/>
          </p:cNvSpPr>
          <p:nvPr/>
        </p:nvSpPr>
        <p:spPr bwMode="auto">
          <a:xfrm>
            <a:off x="539750" y="13414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557338"/>
            <a:ext cx="7777162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44</Words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Види перекривания орбиталей</vt:lpstr>
      <vt:lpstr>Различные виды перекрывания орбиталей</vt:lpstr>
      <vt:lpstr>Различные виды перекрывания орбиталей</vt:lpstr>
      <vt:lpstr>Различные виды перекрывания орбиталей</vt:lpstr>
      <vt:lpstr>Различные виды перекрывания орбиталей</vt:lpstr>
      <vt:lpstr>Различные виды перекрывания орбиталей</vt:lpstr>
      <vt:lpstr>Различные виды перекрывания орбиталей</vt:lpstr>
      <vt:lpstr>Различные виды перекрывания орбиталей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перекривания орбиталей</dc:title>
  <cp:lastModifiedBy>Lena</cp:lastModifiedBy>
  <cp:revision>1</cp:revision>
  <dcterms:modified xsi:type="dcterms:W3CDTF">2014-12-08T17:35:47Z</dcterms:modified>
</cp:coreProperties>
</file>