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7"/>
  </p:notesMasterIdLst>
  <p:sldIdLst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3BCA4-F64D-49B1-BE3F-F8EAE0FD4D0A}" type="datetimeFigureOut">
              <a:rPr lang="ru-RU" smtClean="0"/>
              <a:t>18.05.2013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435FE-AE8D-4E9E-B876-52C7584C6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564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EB6FDE-81D3-4405-8642-8443E48CBD28}" type="slidenum">
              <a:rPr lang="uk-UA">
                <a:solidFill>
                  <a:prstClr val="black"/>
                </a:solidFill>
              </a:rPr>
              <a:pPr/>
              <a:t>1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2FC68A-E49B-42AC-BDCB-9D9131D03617}" type="slidenum">
              <a:rPr lang="uk-UA">
                <a:solidFill>
                  <a:prstClr val="black"/>
                </a:solidFill>
              </a:rPr>
              <a:pPr/>
              <a:t>2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2DFE3-D972-44E0-BCEE-521EFE22232A}" type="slidenum">
              <a:rPr lang="uk-UA">
                <a:solidFill>
                  <a:prstClr val="black"/>
                </a:solidFill>
              </a:rPr>
              <a:pPr/>
              <a:t>3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00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44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217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435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003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918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853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751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67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14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1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4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097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342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5152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0721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114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3118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55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6353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298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0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181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90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819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0983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05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85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65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24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92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3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18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5897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962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3387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2301875" cy="947738"/>
          </a:xfrm>
        </p:spPr>
        <p:txBody>
          <a:bodyPr/>
          <a:lstStyle/>
          <a:p>
            <a:pPr algn="l"/>
            <a:r>
              <a:rPr lang="uk-UA" sz="3600" b="1" i="1"/>
              <a:t>Міський</a:t>
            </a:r>
            <a:endParaRPr lang="ru-RU" sz="3600" b="1" i="1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4321175" cy="5616575"/>
          </a:xfrm>
        </p:spPr>
        <p:txBody>
          <a:bodyPr/>
          <a:lstStyle/>
          <a:p>
            <a:r>
              <a:rPr lang="uk-UA"/>
              <a:t>маневрений; </a:t>
            </a:r>
          </a:p>
          <a:p>
            <a:r>
              <a:rPr lang="uk-UA"/>
              <a:t>значний забруднювач атмосфери;</a:t>
            </a:r>
          </a:p>
          <a:p>
            <a:r>
              <a:rPr lang="uk-UA"/>
              <a:t>забезпечує функціонування населеного пункту;</a:t>
            </a:r>
          </a:p>
          <a:p>
            <a:endParaRPr lang="ru-RU"/>
          </a:p>
        </p:txBody>
      </p:sp>
      <p:pic>
        <p:nvPicPr>
          <p:cNvPr id="59399" name="Picture 7" descr="_04191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04813"/>
            <a:ext cx="3887787" cy="224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0" name="Picture 8" descr="marshrutka_mercedes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149725"/>
            <a:ext cx="4276725" cy="252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1" name="Picture 9" descr="dongrom_5854_717395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49725"/>
            <a:ext cx="2339975" cy="25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3" name="Picture 11" descr="LXLNGCA8PKTJNCA3BHGU3CA288X04CA8W2766CAY2MRH3CAHTTJ3ACA0LHEHOCAUQYP7FCA1LFW5XCAQLDVM7CA8RA5V6CA3EE7ZRCASIRJSBCAM2Y071CA5FR6CGCAGZLYY3CA8N58WTCAUEPS6WCAY0XXX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157788"/>
            <a:ext cx="2411413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5" name="Picture 13" descr="marshrutka_vw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420938"/>
            <a:ext cx="3889375" cy="245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40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454400" cy="1143000"/>
          </a:xfrm>
        </p:spPr>
        <p:txBody>
          <a:bodyPr/>
          <a:lstStyle/>
          <a:p>
            <a:r>
              <a:rPr kumimoji="1" lang="ru-RU" sz="3600" b="1" i="1">
                <a:solidFill>
                  <a:schemeClr val="tx1"/>
                </a:solidFill>
              </a:rPr>
              <a:t>Гужовий</a:t>
            </a:r>
          </a:p>
        </p:txBody>
      </p:sp>
      <p:pic>
        <p:nvPicPr>
          <p:cNvPr id="61447" name="Picture 7" descr="081202_horse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879475"/>
            <a:ext cx="4327525" cy="3702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49" name="Picture 9" descr="1218812684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4716463" cy="468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51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 descr="1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981075"/>
            <a:ext cx="3349625" cy="249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661" name="Picture 5" descr="uaz_008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349500"/>
            <a:ext cx="2592387" cy="19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662" name="Picture 6" descr="uaz-3962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997200"/>
            <a:ext cx="4992687" cy="374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663" name="Picture 7" descr="X1A3WCA7KIZ6CCA3VNDN3CAMUPGKWCAWHB2FCCAF11SZGCAXNH6JRCA3Z6Z1UCAUW4CQLCAF0S9NCCAXZP520CAXS18M9CAUWULCWCA2U3AVICA61NBCECAZPJHABCA1F8QHLCA9P0H8UCAZ2R5XUCAHA1WA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149725"/>
            <a:ext cx="3097212" cy="231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250825" y="692150"/>
            <a:ext cx="44656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uk-UA" sz="2800" b="1">
                <a:solidFill>
                  <a:srgbClr val="404176"/>
                </a:solidFill>
                <a:latin typeface="Arial" charset="0"/>
              </a:rPr>
              <a:t>Транспорт особливого призначення</a:t>
            </a:r>
            <a:endParaRPr kumimoji="1" lang="ru-RU" sz="2800" b="1">
              <a:solidFill>
                <a:srgbClr val="4041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Экран (4:3)</PresentationFormat>
  <Paragraphs>9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Company Meeting</vt:lpstr>
      <vt:lpstr>1_Company Meeting</vt:lpstr>
      <vt:lpstr>2_Company Meeting</vt:lpstr>
      <vt:lpstr>Міський</vt:lpstr>
      <vt:lpstr>Гужовий</vt:lpstr>
      <vt:lpstr>Презентация PowerPoint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Міський</dc:title>
  <dc:creator>Светлана В.</dc:creator>
  <cp:lastModifiedBy>Светлана В.</cp:lastModifiedBy>
  <cp:revision>1</cp:revision>
  <dcterms:created xsi:type="dcterms:W3CDTF">2013-05-18T03:53:27Z</dcterms:created>
  <dcterms:modified xsi:type="dcterms:W3CDTF">2013-05-18T03:54:29Z</dcterms:modified>
</cp:coreProperties>
</file>