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84F1-1AE7-485A-B599-919A4C6E4A26}" type="datetimeFigureOut">
              <a:rPr lang="uk-UA" smtClean="0"/>
              <a:t>04.01.2014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D4808-559C-4BAB-A238-BE8DF294BD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85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584F1-1AE7-485A-B599-919A4C6E4A26}" type="datetimeFigureOut">
              <a:rPr lang="uk-UA" smtClean="0"/>
              <a:t>04.01.2014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D4808-559C-4BAB-A238-BE8DF294BD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45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smtClean="0"/>
              <a:t>Енергія. Закон збереження </a:t>
            </a:r>
            <a:br>
              <a:rPr lang="uk-UA" sz="4800" smtClean="0"/>
            </a:br>
            <a:r>
              <a:rPr lang="uk-UA" sz="4800" smtClean="0"/>
              <a:t>і перетворення енергії</a:t>
            </a:r>
            <a:endParaRPr lang="uk-UA" sz="48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49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51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59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smtClean="0"/>
              <a:t>Потенціальна енергія тіла піднятого над Землею</a:t>
            </a:r>
            <a:endParaRPr lang="uk-UA" sz="36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5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6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smtClean="0"/>
              <a:t>Робота є мірою зміни і перетворення енергії:</a:t>
            </a:r>
            <a:endParaRPr lang="uk-UA" sz="32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42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smtClean="0"/>
              <a:t>Джеймс Прескотт </a:t>
            </a:r>
            <a:br>
              <a:rPr lang="uk-UA" sz="4000" smtClean="0"/>
            </a:br>
            <a:r>
              <a:rPr lang="uk-UA" sz="4000" smtClean="0"/>
              <a:t>Джоуль     </a:t>
            </a:r>
            <a:r>
              <a:rPr lang="uk-UA" sz="2800" smtClean="0"/>
              <a:t>(1818-1889)</a:t>
            </a:r>
            <a:endParaRPr lang="uk-UA" sz="28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93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15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" name="Рисунок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373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Экран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Енергія. Закон збереження  і перетворення енергії</vt:lpstr>
      <vt:lpstr>Презентация PowerPoint</vt:lpstr>
      <vt:lpstr>Презентация PowerPoint</vt:lpstr>
      <vt:lpstr>Потенціальна енергія тіла піднятого над Землею</vt:lpstr>
      <vt:lpstr>Презентация PowerPoint</vt:lpstr>
      <vt:lpstr>Робота є мірою зміни і перетворення енергії:</vt:lpstr>
      <vt:lpstr>Джеймс Прескотт  Джоуль     (1818-1889)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Енергія. Закон збереження  і перетворення енергії</dc:title>
  <dc:creator>IKhlyapova</dc:creator>
  <cp:lastModifiedBy>IKhlyapova</cp:lastModifiedBy>
  <cp:revision>1</cp:revision>
  <dcterms:created xsi:type="dcterms:W3CDTF">2014-01-03T22:21:18Z</dcterms:created>
  <dcterms:modified xsi:type="dcterms:W3CDTF">2014-01-03T22:26:07Z</dcterms:modified>
</cp:coreProperties>
</file>