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  <p:sldMasterId id="2147483692" r:id="rId4"/>
  </p:sldMasterIdLst>
  <p:notesMasterIdLst>
    <p:notesMasterId r:id="rId8"/>
  </p:notesMasterIdLst>
  <p:sldIdLst>
    <p:sldId id="256" r:id="rId5"/>
    <p:sldId id="257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53308-69F4-45E4-A5EB-5E0242C8E439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19DAF-1999-422B-87D5-F7C016B84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00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623D7A-7C1E-484A-B916-122B61D69411}" type="slidenum">
              <a:rPr lang="ru-RU" sz="1200" b="0">
                <a:solidFill>
                  <a:prstClr val="black"/>
                </a:solidFill>
              </a:rPr>
              <a:pPr eaLnBrk="1" hangingPunct="1"/>
              <a:t>2</a:t>
            </a:fld>
            <a:endParaRPr lang="ru-RU" sz="1200" b="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/>
              <a:t>Мариуполь   Львов  Запорожье   автомобилестроение  производство цистерн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AE17D-7160-46C5-9925-95479559753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388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FB264-47EE-4FF2-A7F4-8463B099766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688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FFAF4-933D-4BCD-962F-9CE04249DD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081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FBE42-6C23-49FC-9FBD-F652F7333E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431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59EC7-A4A5-438E-9DCE-99728166B06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243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0D09A-FFA6-47EF-BC41-06FAF618B7D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901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3550A-61A4-4300-A012-66BFCCBB1E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940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6B243-1C85-4417-923C-C526B472697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223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E0C5A-4CBC-4649-90AF-A20EB7006C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12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71BC2-13AB-4188-8A74-061063DA0C3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233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BDC18-F9F0-4617-A46B-4B39C34D5D2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6054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853C2-C030-4F35-9A32-743B676C659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9227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6166C-65E4-4DEC-96C6-11C911CD43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168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9B6AC-E091-4C0C-90DA-9A93DABBA46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0673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CDBFC-0447-4C35-AFCB-5CF41F963CF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4874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AE17D-7160-46C5-9925-95479559753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9643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FB264-47EE-4FF2-A7F4-8463B099766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229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FFAF4-933D-4BCD-962F-9CE04249DD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642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FBE42-6C23-49FC-9FBD-F652F7333E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8973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59EC7-A4A5-438E-9DCE-99728166B06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921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0D09A-FFA6-47EF-BC41-06FAF618B7D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732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3550A-61A4-4300-A012-66BFCCBB1E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6872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6B243-1C85-4417-923C-C526B472697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712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E0C5A-4CBC-4649-90AF-A20EB7006C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6531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71BC2-13AB-4188-8A74-061063DA0C3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8424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BDC18-F9F0-4617-A46B-4B39C34D5D2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8793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853C2-C030-4F35-9A32-743B676C659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1695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6166C-65E4-4DEC-96C6-11C911CD43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12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9B6AC-E091-4C0C-90DA-9A93DABBA46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6476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CDBFC-0447-4C35-AFCB-5CF41F963CF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4017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AE17D-7160-46C5-9925-95479559753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1719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FB264-47EE-4FF2-A7F4-8463B099766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7549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FFAF4-933D-4BCD-962F-9CE04249DD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3200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FBE42-6C23-49FC-9FBD-F652F7333E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6866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59EC7-A4A5-438E-9DCE-99728166B06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648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0D09A-FFA6-47EF-BC41-06FAF618B7D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4007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3550A-61A4-4300-A012-66BFCCBB1E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0642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6B243-1C85-4417-923C-C526B472697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51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E0C5A-4CBC-4649-90AF-A20EB7006C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7094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71BC2-13AB-4188-8A74-061063DA0C3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3996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BDC18-F9F0-4617-A46B-4B39C34D5D2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7875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853C2-C030-4F35-9A32-743B676C659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775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6166C-65E4-4DEC-96C6-11C911CD43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7975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9B6AC-E091-4C0C-90DA-9A93DABBA46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35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CDBFC-0447-4C35-AFCB-5CF41F963CF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81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F37DEC-36B9-4032-A1F4-1CC3A5474BB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1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F37DEC-36B9-4032-A1F4-1CC3A5474BB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17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F37DEC-36B9-4032-A1F4-1CC3A5474BB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36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99"/>
            </a:gs>
            <a:gs pos="50000">
              <a:schemeClr val="accent2"/>
            </a:gs>
            <a:gs pos="100000">
              <a:srgbClr val="FF33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79388" y="1700213"/>
            <a:ext cx="2592387" cy="10064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0000"/>
                </a:solidFill>
              </a:rPr>
              <a:t>Локомотивобудування</a:t>
            </a:r>
            <a:br>
              <a:rPr lang="ru-RU" b="1" smtClean="0">
                <a:solidFill>
                  <a:srgbClr val="000000"/>
                </a:solidFill>
              </a:rPr>
            </a:br>
            <a:r>
              <a:rPr lang="ru-RU" b="1" smtClean="0">
                <a:solidFill>
                  <a:srgbClr val="000000"/>
                </a:solidFill>
              </a:rPr>
              <a:t>Луганськ, Харків</a:t>
            </a:r>
            <a:r>
              <a:rPr lang="ru-RU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323850" y="4652963"/>
            <a:ext cx="2447925" cy="115093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0000"/>
                </a:solidFill>
              </a:rPr>
              <a:t>Суднобудування</a:t>
            </a:r>
            <a:br>
              <a:rPr lang="ru-RU" b="1" smtClean="0">
                <a:solidFill>
                  <a:srgbClr val="000000"/>
                </a:solidFill>
              </a:rPr>
            </a:br>
            <a:r>
              <a:rPr lang="ru-RU" b="1" smtClean="0">
                <a:solidFill>
                  <a:srgbClr val="000000"/>
                </a:solidFill>
              </a:rPr>
              <a:t>Миколаїв, Київ,</a:t>
            </a:r>
            <a:br>
              <a:rPr lang="ru-RU" b="1" smtClean="0">
                <a:solidFill>
                  <a:srgbClr val="000000"/>
                </a:solidFill>
              </a:rPr>
            </a:br>
            <a:r>
              <a:rPr lang="ru-RU" b="1" smtClean="0">
                <a:solidFill>
                  <a:srgbClr val="000000"/>
                </a:solidFill>
              </a:rPr>
              <a:t>Херсон</a:t>
            </a:r>
            <a:r>
              <a:rPr lang="ru-RU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6156325" y="4437063"/>
            <a:ext cx="2735263" cy="1295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0000"/>
                </a:solidFill>
              </a:rPr>
              <a:t>Літакобудування</a:t>
            </a:r>
            <a:br>
              <a:rPr lang="ru-RU" b="1" smtClean="0">
                <a:solidFill>
                  <a:srgbClr val="000000"/>
                </a:solidFill>
              </a:rPr>
            </a:br>
            <a:r>
              <a:rPr lang="ru-RU" b="1" smtClean="0">
                <a:solidFill>
                  <a:srgbClr val="000000"/>
                </a:solidFill>
              </a:rPr>
              <a:t>Київ, Харків</a:t>
            </a:r>
            <a:r>
              <a:rPr lang="ru-RU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6156325" y="2997200"/>
            <a:ext cx="2808288" cy="10795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0000"/>
                </a:solidFill>
              </a:rPr>
              <a:t>Автомобілебудування</a:t>
            </a:r>
            <a:br>
              <a:rPr lang="ru-RU" b="1" smtClean="0">
                <a:solidFill>
                  <a:srgbClr val="000000"/>
                </a:solidFill>
              </a:rPr>
            </a:br>
            <a:r>
              <a:rPr lang="ru-RU" b="1" smtClean="0">
                <a:solidFill>
                  <a:srgbClr val="000000"/>
                </a:solidFill>
              </a:rPr>
              <a:t>Кременчук, Запоріжжя,</a:t>
            </a:r>
            <a:br>
              <a:rPr lang="ru-RU" b="1" smtClean="0">
                <a:solidFill>
                  <a:srgbClr val="000000"/>
                </a:solidFill>
              </a:rPr>
            </a:br>
            <a:r>
              <a:rPr lang="ru-RU" b="1" smtClean="0">
                <a:solidFill>
                  <a:srgbClr val="000000"/>
                </a:solidFill>
              </a:rPr>
              <a:t>Львів, Одеса, Луцьк</a:t>
            </a:r>
            <a:r>
              <a:rPr lang="ru-RU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6156325" y="1557338"/>
            <a:ext cx="2808288" cy="10795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0000"/>
                </a:solidFill>
              </a:rPr>
              <a:t>Залізничні</a:t>
            </a:r>
            <a:br>
              <a:rPr lang="ru-RU" b="1" smtClean="0">
                <a:solidFill>
                  <a:srgbClr val="000000"/>
                </a:solidFill>
              </a:rPr>
            </a:br>
            <a:r>
              <a:rPr lang="ru-RU" b="1" smtClean="0">
                <a:solidFill>
                  <a:srgbClr val="000000"/>
                </a:solidFill>
              </a:rPr>
              <a:t> цистерни</a:t>
            </a:r>
            <a:br>
              <a:rPr lang="ru-RU" b="1" smtClean="0">
                <a:solidFill>
                  <a:srgbClr val="000000"/>
                </a:solidFill>
              </a:rPr>
            </a:br>
            <a:r>
              <a:rPr lang="ru-RU" b="1" smtClean="0">
                <a:solidFill>
                  <a:srgbClr val="000000"/>
                </a:solidFill>
              </a:rPr>
              <a:t>Маріуполь</a:t>
            </a:r>
            <a:r>
              <a:rPr lang="ru-RU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323850" y="3141663"/>
            <a:ext cx="2447925" cy="12223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0000"/>
                </a:solidFill>
              </a:rPr>
              <a:t>Вагонобудування</a:t>
            </a:r>
            <a:br>
              <a:rPr lang="ru-RU" b="1" smtClean="0">
                <a:solidFill>
                  <a:srgbClr val="000000"/>
                </a:solidFill>
              </a:rPr>
            </a:br>
            <a:r>
              <a:rPr lang="ru-RU" b="1" smtClean="0">
                <a:solidFill>
                  <a:srgbClr val="000000"/>
                </a:solidFill>
              </a:rPr>
              <a:t>Стаханов, Кременчук</a:t>
            </a:r>
            <a:r>
              <a:rPr lang="ru-RU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056" name="WordArt 31"/>
          <p:cNvSpPr>
            <a:spLocks noChangeArrowheads="1" noChangeShapeType="1" noTextEdit="1"/>
          </p:cNvSpPr>
          <p:nvPr/>
        </p:nvSpPr>
        <p:spPr bwMode="auto">
          <a:xfrm>
            <a:off x="395288" y="549275"/>
            <a:ext cx="82804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Машинобудування транспорту:</a:t>
            </a:r>
          </a:p>
        </p:txBody>
      </p:sp>
      <p:pic>
        <p:nvPicPr>
          <p:cNvPr id="50213" name="Picture 37" descr="авто запороже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708275"/>
            <a:ext cx="2951163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15" name="Picture 39" descr="литакобу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565400"/>
            <a:ext cx="295275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14" name="Picture 38" descr="судностро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636838"/>
            <a:ext cx="280828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17" name="Picture 41" descr="вагон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708275"/>
            <a:ext cx="316865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12" name="Picture 36" descr="цистерн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708275"/>
            <a:ext cx="31686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16" name="Picture 40" descr="локомотив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565400"/>
            <a:ext cx="33845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25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0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0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0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0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0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0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50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50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50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50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50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8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50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50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50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50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0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0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 animBg="1"/>
      <p:bldP spid="50185" grpId="0" animBg="1"/>
      <p:bldP spid="50186" grpId="0" animBg="1"/>
      <p:bldP spid="50187" grpId="0" animBg="1"/>
      <p:bldP spid="50188" grpId="0" animBg="1"/>
      <p:bldP spid="5018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5" name="Picture 4" descr="машиностроение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8137" name="AutoShape 9"/>
          <p:cNvSpPr>
            <a:spLocks noChangeArrowheads="1"/>
          </p:cNvSpPr>
          <p:nvPr/>
        </p:nvSpPr>
        <p:spPr bwMode="auto">
          <a:xfrm>
            <a:off x="5580063" y="3284538"/>
            <a:ext cx="287337" cy="339725"/>
          </a:xfrm>
          <a:prstGeom prst="irregularSeal1">
            <a:avLst/>
          </a:prstGeom>
          <a:solidFill>
            <a:srgbClr val="FF33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8143" name="AutoShape 15"/>
          <p:cNvSpPr>
            <a:spLocks noChangeArrowheads="1"/>
          </p:cNvSpPr>
          <p:nvPr/>
        </p:nvSpPr>
        <p:spPr bwMode="auto">
          <a:xfrm>
            <a:off x="395288" y="2205038"/>
            <a:ext cx="287337" cy="339725"/>
          </a:xfrm>
          <a:prstGeom prst="irregularSeal1">
            <a:avLst/>
          </a:prstGeom>
          <a:solidFill>
            <a:srgbClr val="FF33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8144" name="Rectangle 16"/>
          <p:cNvSpPr>
            <a:spLocks noChangeArrowheads="1"/>
          </p:cNvSpPr>
          <p:nvPr/>
        </p:nvSpPr>
        <p:spPr bwMode="auto">
          <a:xfrm>
            <a:off x="6659563" y="1627188"/>
            <a:ext cx="1166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Харків</a:t>
            </a:r>
          </a:p>
        </p:txBody>
      </p:sp>
      <p:sp>
        <p:nvSpPr>
          <p:cNvPr id="48151" name="Rectangle 23"/>
          <p:cNvSpPr>
            <a:spLocks noChangeArrowheads="1"/>
          </p:cNvSpPr>
          <p:nvPr/>
        </p:nvSpPr>
        <p:spPr bwMode="auto">
          <a:xfrm>
            <a:off x="4427538" y="1411288"/>
            <a:ext cx="830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Київ</a:t>
            </a:r>
          </a:p>
        </p:txBody>
      </p:sp>
      <p:sp>
        <p:nvSpPr>
          <p:cNvPr id="48155" name="Rectangle 27"/>
          <p:cNvSpPr>
            <a:spLocks noChangeArrowheads="1"/>
          </p:cNvSpPr>
          <p:nvPr/>
        </p:nvSpPr>
        <p:spPr bwMode="auto">
          <a:xfrm>
            <a:off x="5867400" y="3211513"/>
            <a:ext cx="179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Запоріжжя</a:t>
            </a:r>
          </a:p>
        </p:txBody>
      </p:sp>
      <p:sp>
        <p:nvSpPr>
          <p:cNvPr id="48156" name="Rectangle 28"/>
          <p:cNvSpPr>
            <a:spLocks noChangeArrowheads="1"/>
          </p:cNvSpPr>
          <p:nvPr/>
        </p:nvSpPr>
        <p:spPr bwMode="auto">
          <a:xfrm>
            <a:off x="755650" y="2133600"/>
            <a:ext cx="1044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Львів</a:t>
            </a:r>
          </a:p>
        </p:txBody>
      </p:sp>
      <p:sp>
        <p:nvSpPr>
          <p:cNvPr id="48159" name="AutoShape 31"/>
          <p:cNvSpPr>
            <a:spLocks noChangeArrowheads="1"/>
          </p:cNvSpPr>
          <p:nvPr/>
        </p:nvSpPr>
        <p:spPr bwMode="auto">
          <a:xfrm>
            <a:off x="3059113" y="6308725"/>
            <a:ext cx="287337" cy="339725"/>
          </a:xfrm>
          <a:prstGeom prst="irregularSeal1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083" name="Text Box 33"/>
          <p:cNvSpPr txBox="1">
            <a:spLocks noChangeArrowheads="1"/>
          </p:cNvSpPr>
          <p:nvPr/>
        </p:nvSpPr>
        <p:spPr bwMode="auto">
          <a:xfrm>
            <a:off x="3995738" y="49418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1800" b="0" smtClean="0">
              <a:solidFill>
                <a:srgbClr val="000000"/>
              </a:solidFill>
            </a:endParaRPr>
          </a:p>
        </p:txBody>
      </p:sp>
      <p:sp>
        <p:nvSpPr>
          <p:cNvPr id="48162" name="Text Box 34"/>
          <p:cNvSpPr txBox="1">
            <a:spLocks noChangeArrowheads="1"/>
          </p:cNvSpPr>
          <p:nvPr/>
        </p:nvSpPr>
        <p:spPr bwMode="auto">
          <a:xfrm>
            <a:off x="3348038" y="6165850"/>
            <a:ext cx="360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Автомоб</a:t>
            </a:r>
            <a:r>
              <a:rPr lang="uk-UA" smtClean="0">
                <a:solidFill>
                  <a:srgbClr val="000000"/>
                </a:solidFill>
              </a:rPr>
              <a:t>ілебудування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8163" name="AutoShape 35"/>
          <p:cNvSpPr>
            <a:spLocks noChangeArrowheads="1"/>
          </p:cNvSpPr>
          <p:nvPr/>
        </p:nvSpPr>
        <p:spPr bwMode="auto">
          <a:xfrm>
            <a:off x="3059113" y="5805488"/>
            <a:ext cx="287337" cy="339725"/>
          </a:xfrm>
          <a:prstGeom prst="irregularSeal1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8164" name="Text Box 36"/>
          <p:cNvSpPr txBox="1">
            <a:spLocks noChangeArrowheads="1"/>
          </p:cNvSpPr>
          <p:nvPr/>
        </p:nvSpPr>
        <p:spPr bwMode="auto">
          <a:xfrm>
            <a:off x="3348038" y="5734050"/>
            <a:ext cx="2765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Літакобудування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8165" name="AutoShape 37"/>
          <p:cNvSpPr>
            <a:spLocks noChangeArrowheads="1"/>
          </p:cNvSpPr>
          <p:nvPr/>
        </p:nvSpPr>
        <p:spPr bwMode="auto">
          <a:xfrm>
            <a:off x="4140200" y="1700213"/>
            <a:ext cx="287338" cy="339725"/>
          </a:xfrm>
          <a:prstGeom prst="irregularSeal1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8166" name="AutoShape 38"/>
          <p:cNvSpPr>
            <a:spLocks noChangeArrowheads="1"/>
          </p:cNvSpPr>
          <p:nvPr/>
        </p:nvSpPr>
        <p:spPr bwMode="auto">
          <a:xfrm>
            <a:off x="6372225" y="1700213"/>
            <a:ext cx="287338" cy="339725"/>
          </a:xfrm>
          <a:prstGeom prst="irregularSeal1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8167" name="AutoShape 39"/>
          <p:cNvSpPr>
            <a:spLocks noChangeArrowheads="1"/>
          </p:cNvSpPr>
          <p:nvPr/>
        </p:nvSpPr>
        <p:spPr bwMode="auto">
          <a:xfrm>
            <a:off x="5076825" y="2708275"/>
            <a:ext cx="287338" cy="339725"/>
          </a:xfrm>
          <a:prstGeom prst="irregularSeal1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8168" name="Text Box 40"/>
          <p:cNvSpPr txBox="1">
            <a:spLocks noChangeArrowheads="1"/>
          </p:cNvSpPr>
          <p:nvPr/>
        </p:nvSpPr>
        <p:spPr bwMode="auto">
          <a:xfrm>
            <a:off x="5416550" y="2655888"/>
            <a:ext cx="180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Кременчук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8169" name="AutoShape 41"/>
          <p:cNvSpPr>
            <a:spLocks noChangeArrowheads="1"/>
          </p:cNvSpPr>
          <p:nvPr/>
        </p:nvSpPr>
        <p:spPr bwMode="auto">
          <a:xfrm>
            <a:off x="4140200" y="1700213"/>
            <a:ext cx="287338" cy="339725"/>
          </a:xfrm>
          <a:prstGeom prst="irregularSeal1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8170" name="AutoShape 42"/>
          <p:cNvSpPr>
            <a:spLocks noChangeArrowheads="1"/>
          </p:cNvSpPr>
          <p:nvPr/>
        </p:nvSpPr>
        <p:spPr bwMode="auto">
          <a:xfrm>
            <a:off x="1403350" y="1412875"/>
            <a:ext cx="287338" cy="339725"/>
          </a:xfrm>
          <a:prstGeom prst="irregularSeal1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8171" name="Text Box 43"/>
          <p:cNvSpPr txBox="1">
            <a:spLocks noChangeArrowheads="1"/>
          </p:cNvSpPr>
          <p:nvPr/>
        </p:nvSpPr>
        <p:spPr bwMode="auto">
          <a:xfrm>
            <a:off x="1743075" y="1287463"/>
            <a:ext cx="1095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Луцьк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8172" name="AutoShape 44"/>
          <p:cNvSpPr>
            <a:spLocks noChangeArrowheads="1"/>
          </p:cNvSpPr>
          <p:nvPr/>
        </p:nvSpPr>
        <p:spPr bwMode="auto">
          <a:xfrm>
            <a:off x="4427538" y="404813"/>
            <a:ext cx="287337" cy="339725"/>
          </a:xfrm>
          <a:prstGeom prst="irregularSeal1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8174" name="Text Box 46"/>
          <p:cNvSpPr txBox="1">
            <a:spLocks noChangeArrowheads="1"/>
          </p:cNvSpPr>
          <p:nvPr/>
        </p:nvSpPr>
        <p:spPr bwMode="auto">
          <a:xfrm>
            <a:off x="4840288" y="279400"/>
            <a:ext cx="1420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Чернігів</a:t>
            </a: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30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8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48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35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8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35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8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48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8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8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8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8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48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8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8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8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8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8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48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600"/>
                            </p:stCondLst>
                            <p:childTnLst>
                              <p:par>
                                <p:cTn id="89" presetID="3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8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8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8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8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2600"/>
                            </p:stCondLst>
                            <p:childTnLst>
                              <p:par>
                                <p:cTn id="9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8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8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8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tmFilter="0,0; .5, 1; 1, 1"/>
                                        <p:tgtEl>
                                          <p:spTgt spid="4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3800"/>
                            </p:stCondLst>
                            <p:childTnLst>
                              <p:par>
                                <p:cTn id="104" presetID="3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48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48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48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5800"/>
                            </p:stCondLst>
                            <p:childTnLst>
                              <p:par>
                                <p:cTn id="1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 tmFilter="0,0; .5, 1; 1, 1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6550"/>
                            </p:stCondLst>
                            <p:childTnLst>
                              <p:par>
                                <p:cTn id="1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48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48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48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8550"/>
                            </p:stCondLst>
                            <p:childTnLst>
                              <p:par>
                                <p:cTn id="126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8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8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 tmFilter="0,0; .5, 1; 1, 1"/>
                                        <p:tgtEl>
                                          <p:spTgt spid="48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7" grpId="0" animBg="1"/>
      <p:bldP spid="48143" grpId="0" animBg="1"/>
      <p:bldP spid="48144" grpId="0"/>
      <p:bldP spid="48151" grpId="0" build="allAtOnce"/>
      <p:bldP spid="48151" grpId="1" build="allAtOnce"/>
      <p:bldP spid="48155" grpId="0"/>
      <p:bldP spid="48156" grpId="0"/>
      <p:bldP spid="48159" grpId="0" animBg="1"/>
      <p:bldP spid="48162" grpId="0"/>
      <p:bldP spid="48163" grpId="0" animBg="1"/>
      <p:bldP spid="48163" grpId="1" animBg="1"/>
      <p:bldP spid="48164" grpId="0"/>
      <p:bldP spid="48165" grpId="0" animBg="1"/>
      <p:bldP spid="48166" grpId="0" animBg="1"/>
      <p:bldP spid="48166" grpId="1" animBg="1"/>
      <p:bldP spid="48167" grpId="0" animBg="1"/>
      <p:bldP spid="48168" grpId="0"/>
      <p:bldP spid="48169" grpId="0" animBg="1"/>
      <p:bldP spid="48170" grpId="0" animBg="1"/>
      <p:bldP spid="4817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авпкепи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AutoShape 5"/>
          <p:cNvSpPr>
            <a:spLocks noChangeArrowheads="1"/>
          </p:cNvSpPr>
          <p:nvPr/>
        </p:nvSpPr>
        <p:spPr bwMode="auto">
          <a:xfrm>
            <a:off x="2987675" y="6518275"/>
            <a:ext cx="287338" cy="339725"/>
          </a:xfrm>
          <a:prstGeom prst="irregularSeal1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8070" name="AutoShape 6"/>
          <p:cNvSpPr>
            <a:spLocks noChangeArrowheads="1"/>
          </p:cNvSpPr>
          <p:nvPr/>
        </p:nvSpPr>
        <p:spPr bwMode="auto">
          <a:xfrm>
            <a:off x="8532813" y="2924175"/>
            <a:ext cx="287337" cy="339725"/>
          </a:xfrm>
          <a:prstGeom prst="irregularSeal1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8071" name="AutoShape 7"/>
          <p:cNvSpPr>
            <a:spLocks noChangeArrowheads="1"/>
          </p:cNvSpPr>
          <p:nvPr/>
        </p:nvSpPr>
        <p:spPr bwMode="auto">
          <a:xfrm>
            <a:off x="6227763" y="1700213"/>
            <a:ext cx="287337" cy="339725"/>
          </a:xfrm>
          <a:prstGeom prst="irregularSeal1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3348038" y="6400800"/>
            <a:ext cx="479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Залізничне машинобудування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6567488" y="1574800"/>
            <a:ext cx="1166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Харків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6927850" y="2871788"/>
            <a:ext cx="1558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Луганськ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8075" name="AutoShape 11"/>
          <p:cNvSpPr>
            <a:spLocks noChangeArrowheads="1"/>
          </p:cNvSpPr>
          <p:nvPr/>
        </p:nvSpPr>
        <p:spPr bwMode="auto">
          <a:xfrm>
            <a:off x="7164388" y="4292600"/>
            <a:ext cx="287337" cy="339725"/>
          </a:xfrm>
          <a:prstGeom prst="irregularSeal1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106" name="Text Box 12"/>
          <p:cNvSpPr txBox="1">
            <a:spLocks noChangeArrowheads="1"/>
          </p:cNvSpPr>
          <p:nvPr/>
        </p:nvSpPr>
        <p:spPr bwMode="auto">
          <a:xfrm>
            <a:off x="3255963" y="59674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6496050" y="3879850"/>
            <a:ext cx="1798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Маріуполь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8078" name="AutoShape 14"/>
          <p:cNvSpPr>
            <a:spLocks noChangeArrowheads="1"/>
          </p:cNvSpPr>
          <p:nvPr/>
        </p:nvSpPr>
        <p:spPr bwMode="auto">
          <a:xfrm>
            <a:off x="4932363" y="2708275"/>
            <a:ext cx="287337" cy="339725"/>
          </a:xfrm>
          <a:prstGeom prst="irregularSeal1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8079" name="Text Box 15"/>
          <p:cNvSpPr txBox="1">
            <a:spLocks noChangeArrowheads="1"/>
          </p:cNvSpPr>
          <p:nvPr/>
        </p:nvSpPr>
        <p:spPr bwMode="auto">
          <a:xfrm>
            <a:off x="5272088" y="2582863"/>
            <a:ext cx="180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Кременчук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8080" name="AutoShape 16"/>
          <p:cNvSpPr>
            <a:spLocks noChangeArrowheads="1"/>
          </p:cNvSpPr>
          <p:nvPr/>
        </p:nvSpPr>
        <p:spPr bwMode="auto">
          <a:xfrm>
            <a:off x="8172450" y="3357563"/>
            <a:ext cx="287338" cy="339725"/>
          </a:xfrm>
          <a:prstGeom prst="irregularSeal1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8081" name="Text Box 17"/>
          <p:cNvSpPr txBox="1">
            <a:spLocks noChangeArrowheads="1"/>
          </p:cNvSpPr>
          <p:nvPr/>
        </p:nvSpPr>
        <p:spPr bwMode="auto">
          <a:xfrm>
            <a:off x="6640513" y="3232150"/>
            <a:ext cx="162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Стаханов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8082" name="AutoShape 18"/>
          <p:cNvSpPr>
            <a:spLocks noChangeArrowheads="1"/>
          </p:cNvSpPr>
          <p:nvPr/>
        </p:nvSpPr>
        <p:spPr bwMode="auto">
          <a:xfrm>
            <a:off x="2987675" y="6165850"/>
            <a:ext cx="287338" cy="339725"/>
          </a:xfrm>
          <a:prstGeom prst="irregularSeal1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8083" name="Text Box 19"/>
          <p:cNvSpPr txBox="1">
            <a:spLocks noChangeArrowheads="1"/>
          </p:cNvSpPr>
          <p:nvPr/>
        </p:nvSpPr>
        <p:spPr bwMode="auto">
          <a:xfrm>
            <a:off x="3400425" y="6040438"/>
            <a:ext cx="2763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Суднобудування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8085" name="AutoShape 21"/>
          <p:cNvSpPr>
            <a:spLocks noChangeArrowheads="1"/>
          </p:cNvSpPr>
          <p:nvPr/>
        </p:nvSpPr>
        <p:spPr bwMode="auto">
          <a:xfrm>
            <a:off x="4067175" y="5013325"/>
            <a:ext cx="287338" cy="339725"/>
          </a:xfrm>
          <a:prstGeom prst="irregularSeal1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8086" name="Text Box 22"/>
          <p:cNvSpPr txBox="1">
            <a:spLocks noChangeArrowheads="1"/>
          </p:cNvSpPr>
          <p:nvPr/>
        </p:nvSpPr>
        <p:spPr bwMode="auto">
          <a:xfrm>
            <a:off x="4284663" y="5229225"/>
            <a:ext cx="1782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Іллічевськ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8087" name="AutoShape 23"/>
          <p:cNvSpPr>
            <a:spLocks noChangeArrowheads="1"/>
          </p:cNvSpPr>
          <p:nvPr/>
        </p:nvSpPr>
        <p:spPr bwMode="auto">
          <a:xfrm>
            <a:off x="4356100" y="4724400"/>
            <a:ext cx="287338" cy="339725"/>
          </a:xfrm>
          <a:prstGeom prst="irregularSeal1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8088" name="Text Box 24"/>
          <p:cNvSpPr txBox="1">
            <a:spLocks noChangeArrowheads="1"/>
          </p:cNvSpPr>
          <p:nvPr/>
        </p:nvSpPr>
        <p:spPr bwMode="auto">
          <a:xfrm>
            <a:off x="4643438" y="4868863"/>
            <a:ext cx="112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Одеса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8089" name="AutoShape 25"/>
          <p:cNvSpPr>
            <a:spLocks noChangeArrowheads="1"/>
          </p:cNvSpPr>
          <p:nvPr/>
        </p:nvSpPr>
        <p:spPr bwMode="auto">
          <a:xfrm>
            <a:off x="6372225" y="5734050"/>
            <a:ext cx="287338" cy="339725"/>
          </a:xfrm>
          <a:prstGeom prst="irregularSeal1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8090" name="AutoShape 26"/>
          <p:cNvSpPr>
            <a:spLocks noChangeArrowheads="1"/>
          </p:cNvSpPr>
          <p:nvPr/>
        </p:nvSpPr>
        <p:spPr bwMode="auto">
          <a:xfrm>
            <a:off x="4932363" y="4437063"/>
            <a:ext cx="287337" cy="339725"/>
          </a:xfrm>
          <a:prstGeom prst="irregularSeal1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8091" name="Text Box 27"/>
          <p:cNvSpPr txBox="1">
            <a:spLocks noChangeArrowheads="1"/>
          </p:cNvSpPr>
          <p:nvPr/>
        </p:nvSpPr>
        <p:spPr bwMode="auto">
          <a:xfrm>
            <a:off x="5076825" y="414972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Миколаїв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8092" name="Text Box 28"/>
          <p:cNvSpPr txBox="1">
            <a:spLocks noChangeArrowheads="1"/>
          </p:cNvSpPr>
          <p:nvPr/>
        </p:nvSpPr>
        <p:spPr bwMode="auto">
          <a:xfrm>
            <a:off x="6711950" y="5608638"/>
            <a:ext cx="90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Керч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8093" name="AutoShape 29"/>
          <p:cNvSpPr>
            <a:spLocks noChangeArrowheads="1"/>
          </p:cNvSpPr>
          <p:nvPr/>
        </p:nvSpPr>
        <p:spPr bwMode="auto">
          <a:xfrm>
            <a:off x="5795963" y="5876925"/>
            <a:ext cx="287337" cy="339725"/>
          </a:xfrm>
          <a:prstGeom prst="irregularSeal1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8094" name="Text Box 30"/>
          <p:cNvSpPr txBox="1">
            <a:spLocks noChangeArrowheads="1"/>
          </p:cNvSpPr>
          <p:nvPr/>
        </p:nvSpPr>
        <p:spPr bwMode="auto">
          <a:xfrm>
            <a:off x="6135688" y="5824538"/>
            <a:ext cx="2187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Севастополь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8095" name="AutoShape 31"/>
          <p:cNvSpPr>
            <a:spLocks noChangeArrowheads="1"/>
          </p:cNvSpPr>
          <p:nvPr/>
        </p:nvSpPr>
        <p:spPr bwMode="auto">
          <a:xfrm>
            <a:off x="5508625" y="4581525"/>
            <a:ext cx="287338" cy="339725"/>
          </a:xfrm>
          <a:prstGeom prst="irregularSeal1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8096" name="Text Box 32"/>
          <p:cNvSpPr txBox="1">
            <a:spLocks noChangeArrowheads="1"/>
          </p:cNvSpPr>
          <p:nvPr/>
        </p:nvSpPr>
        <p:spPr bwMode="auto">
          <a:xfrm>
            <a:off x="5848350" y="4456113"/>
            <a:ext cx="128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Херсон</a:t>
            </a: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6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24" presetID="2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id="43" presetID="2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id="5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62" presetID="2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7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8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8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8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8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88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81" presetID="2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9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id="100" presetID="2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1100"/>
                            </p:stCondLst>
                            <p:childTnLst>
                              <p:par>
                                <p:cTn id="1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 tmFilter="0,0; .5, 1; 1, 1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1950"/>
                            </p:stCondLst>
                            <p:childTnLst>
                              <p:par>
                                <p:cTn id="1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2950"/>
                            </p:stCondLst>
                            <p:childTnLst>
                              <p:par>
                                <p:cTn id="1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88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4100"/>
                            </p:stCondLst>
                            <p:childTnLst>
                              <p:par>
                                <p:cTn id="1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8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8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8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5100"/>
                            </p:stCondLst>
                            <p:childTnLst>
                              <p:par>
                                <p:cTn id="1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 tmFilter="0,0; .5, 1; 1, 1"/>
                                        <p:tgtEl>
                                          <p:spTgt spid="88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6050"/>
                            </p:stCondLst>
                            <p:childTnLst>
                              <p:par>
                                <p:cTn id="1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8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8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88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7050"/>
                            </p:stCondLst>
                            <p:childTnLst>
                              <p:par>
                                <p:cTn id="1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 tmFilter="0,0; .5, 1; 1, 1"/>
                                        <p:tgtEl>
                                          <p:spTgt spid="88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7750"/>
                            </p:stCondLst>
                            <p:childTnLst>
                              <p:par>
                                <p:cTn id="1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8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8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88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8750"/>
                            </p:stCondLst>
                            <p:childTnLst>
                              <p:par>
                                <p:cTn id="16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8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88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88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8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 tmFilter="0,0; .5, 1; 1, 1"/>
                                        <p:tgtEl>
                                          <p:spTgt spid="88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9400"/>
                            </p:stCondLst>
                            <p:childTnLst>
                              <p:par>
                                <p:cTn id="1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88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88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8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18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88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88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88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88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 tmFilter="0,0; .5, 1; 1, 1"/>
                                        <p:tgtEl>
                                          <p:spTgt spid="88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21250"/>
                            </p:stCondLst>
                            <p:childTnLst>
                              <p:par>
                                <p:cTn id="1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88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88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88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22250"/>
                            </p:stCondLst>
                            <p:childTnLst>
                              <p:par>
                                <p:cTn id="19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88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88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88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88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 tmFilter="0,0; .5, 1; 1, 1"/>
                                        <p:tgtEl>
                                          <p:spTgt spid="88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23250"/>
                            </p:stCondLst>
                            <p:childTnLst>
                              <p:par>
                                <p:cTn id="20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88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88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88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24250"/>
                            </p:stCondLst>
                            <p:childTnLst>
                              <p:par>
                                <p:cTn id="20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 tmFilter="0,0; .5, 1; 1, 1"/>
                                        <p:tgtEl>
                                          <p:spTgt spid="88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animBg="1"/>
      <p:bldP spid="88069" grpId="1" animBg="1"/>
      <p:bldP spid="88070" grpId="0" animBg="1"/>
      <p:bldP spid="88070" grpId="1" animBg="1"/>
      <p:bldP spid="88071" grpId="0" animBg="1"/>
      <p:bldP spid="88071" grpId="1" animBg="1"/>
      <p:bldP spid="88072" grpId="0"/>
      <p:bldP spid="88073" grpId="0"/>
      <p:bldP spid="88074" grpId="0"/>
      <p:bldP spid="88075" grpId="0" animBg="1"/>
      <p:bldP spid="88075" grpId="1" animBg="1"/>
      <p:bldP spid="88078" grpId="0" animBg="1"/>
      <p:bldP spid="88078" grpId="1" animBg="1"/>
      <p:bldP spid="88079" grpId="0"/>
      <p:bldP spid="88080" grpId="0" animBg="1"/>
      <p:bldP spid="88080" grpId="1" animBg="1"/>
      <p:bldP spid="88081" grpId="0"/>
      <p:bldP spid="88082" grpId="0" animBg="1"/>
      <p:bldP spid="88083" grpId="0"/>
      <p:bldP spid="88085" grpId="0" animBg="1"/>
      <p:bldP spid="88086" grpId="0"/>
      <p:bldP spid="88087" grpId="0" animBg="1"/>
      <p:bldP spid="88088" grpId="0"/>
      <p:bldP spid="88089" grpId="0" animBg="1"/>
      <p:bldP spid="88090" grpId="0" animBg="1"/>
      <p:bldP spid="88091" grpId="0"/>
      <p:bldP spid="88092" grpId="0"/>
      <p:bldP spid="88093" grpId="0" animBg="1"/>
      <p:bldP spid="88094" grpId="0"/>
      <p:bldP spid="88095" grpId="0" animBg="1"/>
      <p:bldP spid="8809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Экран (4:3)</PresentationFormat>
  <Paragraphs>31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Тема Office</vt:lpstr>
      <vt:lpstr>Оформление по умолчанию</vt:lpstr>
      <vt:lpstr>1_Оформление по умолчанию</vt:lpstr>
      <vt:lpstr>2_Оформление по умолчанию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Светлана В.</cp:lastModifiedBy>
  <cp:revision>2</cp:revision>
  <dcterms:modified xsi:type="dcterms:W3CDTF">2013-04-25T10:00:19Z</dcterms:modified>
</cp:coreProperties>
</file>