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CBB7E-82D4-498A-A415-4F65BC7AA969}" type="datetimeFigureOut">
              <a:rPr lang="ru-RU" smtClean="0"/>
              <a:t>18.05.2013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CC14D-50C4-46B1-A9D4-A2FF087A25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646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D871B-8364-43B6-B2FC-EF49AB6D9382}" type="slidenum">
              <a:rPr lang="uk-UA">
                <a:solidFill>
                  <a:prstClr val="black"/>
                </a:solidFill>
              </a:rPr>
              <a:pPr/>
              <a:t>1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B429F1-0E32-45FF-A5D3-6318F78F4200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285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6EF34-16D5-4CF2-8799-2F27D3ABB4F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19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3B897-1634-4D6D-A937-14035628B4F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16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A9539-D298-46D8-B395-45C79B9D3E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47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686B-3BA3-4DC9-A7C4-A5D68DEFFCE2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1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585A7-9130-4DE4-A772-B97F73EEC7D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82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89D1B-B893-4C41-AC32-A662C57FC6E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4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9DE9E-1B10-4E94-A975-9E180171E22F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F488B-3D3A-4530-AFAE-CEC3CDC5BCF7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43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30DEB-E4CA-4229-A71A-00562083144A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6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36943-8159-47FD-8B03-50BF48B2BAC8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AD816F-55DD-4D0D-87CC-E6F556548524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3358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476250"/>
            <a:ext cx="4176712" cy="865188"/>
          </a:xfrm>
        </p:spPr>
        <p:txBody>
          <a:bodyPr/>
          <a:lstStyle/>
          <a:p>
            <a:pPr algn="l"/>
            <a:r>
              <a:rPr lang="uk-UA" sz="3600" b="1" i="1"/>
              <a:t>Повітряний</a:t>
            </a:r>
            <a:r>
              <a:rPr lang="uk-UA" sz="3600" b="1"/>
              <a:t/>
            </a:r>
            <a:br>
              <a:rPr lang="uk-UA" sz="3600" b="1"/>
            </a:br>
            <a:endParaRPr lang="ru-RU" sz="3600" b="1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4679950" cy="57610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/>
              <a:t>обсяг вантажів невеликий;</a:t>
            </a:r>
          </a:p>
          <a:p>
            <a:pPr>
              <a:lnSpc>
                <a:spcPct val="90000"/>
              </a:lnSpc>
            </a:pPr>
            <a:r>
              <a:rPr lang="uk-UA"/>
              <a:t>перевезення на великі       відстані;</a:t>
            </a:r>
          </a:p>
          <a:p>
            <a:pPr>
              <a:lnSpc>
                <a:spcPct val="90000"/>
              </a:lnSpc>
            </a:pPr>
            <a:r>
              <a:rPr lang="uk-UA"/>
              <a:t>найбільша швидкість;</a:t>
            </a:r>
          </a:p>
          <a:p>
            <a:pPr>
              <a:lnSpc>
                <a:spcPct val="90000"/>
              </a:lnSpc>
            </a:pPr>
            <a:r>
              <a:rPr lang="uk-UA"/>
              <a:t>відсутні витрати на облаштування шляхів;</a:t>
            </a:r>
          </a:p>
          <a:p>
            <a:pPr>
              <a:lnSpc>
                <a:spcPct val="90000"/>
              </a:lnSpc>
            </a:pPr>
            <a:r>
              <a:rPr lang="uk-UA"/>
              <a:t>високі витрати на утримання;</a:t>
            </a:r>
          </a:p>
          <a:p>
            <a:pPr>
              <a:lnSpc>
                <a:spcPct val="90000"/>
              </a:lnSpc>
            </a:pPr>
            <a:r>
              <a:rPr lang="uk-UA"/>
              <a:t>охоплює всі напрямки й акваторії світу</a:t>
            </a:r>
            <a:endParaRPr lang="ru-RU"/>
          </a:p>
        </p:txBody>
      </p:sp>
      <p:pic>
        <p:nvPicPr>
          <p:cNvPr id="53254" name="Picture 6" descr="5b6f198e7427a6175b20d3b28e48e1f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450" y="333375"/>
            <a:ext cx="33845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7" descr="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92375"/>
            <a:ext cx="3995737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8" descr="3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649788"/>
            <a:ext cx="4427537" cy="220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54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Company Meeting</vt:lpstr>
      <vt:lpstr>Повітряний 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Повітряний </dc:title>
  <dc:creator>Светлана В.</dc:creator>
  <cp:lastModifiedBy>Светлана В.</cp:lastModifiedBy>
  <cp:revision>1</cp:revision>
  <dcterms:created xsi:type="dcterms:W3CDTF">2013-05-18T03:47:55Z</dcterms:created>
  <dcterms:modified xsi:type="dcterms:W3CDTF">2013-05-18T03:48:17Z</dcterms:modified>
</cp:coreProperties>
</file>