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1CBB7E-82D4-498A-A415-4F65BC7AA969}" type="datetimeFigureOut">
              <a:rPr lang="ru-RU" smtClean="0"/>
              <a:t>18.05.2013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CC14D-50C4-46B1-A9D4-A2FF087A25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646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7D871B-8364-43B6-B2FC-EF49AB6D9382}" type="slidenum">
              <a:rPr lang="uk-UA">
                <a:solidFill>
                  <a:prstClr val="black"/>
                </a:solidFill>
              </a:rPr>
              <a:pPr/>
              <a:t>1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82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0" y="107950"/>
            <a:ext cx="9101138" cy="6489700"/>
            <a:chOff x="0" y="68"/>
            <a:chExt cx="5733" cy="4088"/>
          </a:xfrm>
        </p:grpSpPr>
        <p:sp>
          <p:nvSpPr>
            <p:cNvPr id="40963" name="Line 3"/>
            <p:cNvSpPr>
              <a:spLocks noChangeShapeType="1"/>
            </p:cNvSpPr>
            <p:nvPr/>
          </p:nvSpPr>
          <p:spPr bwMode="hidden">
            <a:xfrm rot="-5400000">
              <a:off x="195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64" name="Line 4"/>
            <p:cNvSpPr>
              <a:spLocks noChangeShapeType="1"/>
            </p:cNvSpPr>
            <p:nvPr/>
          </p:nvSpPr>
          <p:spPr bwMode="hidden">
            <a:xfrm rot="-5400000">
              <a:off x="195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65" name="Line 5"/>
            <p:cNvSpPr>
              <a:spLocks noChangeShapeType="1"/>
            </p:cNvSpPr>
            <p:nvPr/>
          </p:nvSpPr>
          <p:spPr bwMode="hidden">
            <a:xfrm rot="-5400000">
              <a:off x="195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66" name="Line 6"/>
            <p:cNvSpPr>
              <a:spLocks noChangeShapeType="1"/>
            </p:cNvSpPr>
            <p:nvPr/>
          </p:nvSpPr>
          <p:spPr bwMode="hidden">
            <a:xfrm rot="-5400000">
              <a:off x="195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67" name="Line 7"/>
            <p:cNvSpPr>
              <a:spLocks noChangeShapeType="1"/>
            </p:cNvSpPr>
            <p:nvPr/>
          </p:nvSpPr>
          <p:spPr bwMode="hidden">
            <a:xfrm rot="-5400000">
              <a:off x="195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68" name="Line 8"/>
            <p:cNvSpPr>
              <a:spLocks noChangeShapeType="1"/>
            </p:cNvSpPr>
            <p:nvPr/>
          </p:nvSpPr>
          <p:spPr bwMode="hidden">
            <a:xfrm rot="-5400000">
              <a:off x="195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69" name="Line 9"/>
            <p:cNvSpPr>
              <a:spLocks noChangeShapeType="1"/>
            </p:cNvSpPr>
            <p:nvPr/>
          </p:nvSpPr>
          <p:spPr bwMode="hidden">
            <a:xfrm rot="-5400000">
              <a:off x="195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0" name="Line 10"/>
            <p:cNvSpPr>
              <a:spLocks noChangeShapeType="1"/>
            </p:cNvSpPr>
            <p:nvPr/>
          </p:nvSpPr>
          <p:spPr bwMode="hidden">
            <a:xfrm rot="-5400000">
              <a:off x="195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1" name="Line 11"/>
            <p:cNvSpPr>
              <a:spLocks noChangeShapeType="1"/>
            </p:cNvSpPr>
            <p:nvPr/>
          </p:nvSpPr>
          <p:spPr bwMode="hidden">
            <a:xfrm>
              <a:off x="483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2" name="Line 12"/>
            <p:cNvSpPr>
              <a:spLocks noChangeShapeType="1"/>
            </p:cNvSpPr>
            <p:nvPr/>
          </p:nvSpPr>
          <p:spPr bwMode="hidden">
            <a:xfrm>
              <a:off x="984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3" name="Line 13"/>
            <p:cNvSpPr>
              <a:spLocks noChangeShapeType="1"/>
            </p:cNvSpPr>
            <p:nvPr/>
          </p:nvSpPr>
          <p:spPr bwMode="hidden">
            <a:xfrm>
              <a:off x="984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4" name="Line 14"/>
            <p:cNvSpPr>
              <a:spLocks noChangeShapeType="1"/>
            </p:cNvSpPr>
            <p:nvPr/>
          </p:nvSpPr>
          <p:spPr bwMode="hidden">
            <a:xfrm>
              <a:off x="483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5" name="Line 15"/>
            <p:cNvSpPr>
              <a:spLocks noChangeShapeType="1"/>
            </p:cNvSpPr>
            <p:nvPr/>
          </p:nvSpPr>
          <p:spPr bwMode="hidden">
            <a:xfrm rot="-5400000">
              <a:off x="734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6" name="Line 16"/>
            <p:cNvSpPr>
              <a:spLocks noChangeShapeType="1"/>
            </p:cNvSpPr>
            <p:nvPr/>
          </p:nvSpPr>
          <p:spPr bwMode="hidden">
            <a:xfrm rot="-5400000">
              <a:off x="1263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7" name="Line 17"/>
            <p:cNvSpPr>
              <a:spLocks noChangeShapeType="1"/>
            </p:cNvSpPr>
            <p:nvPr/>
          </p:nvSpPr>
          <p:spPr bwMode="hidden">
            <a:xfrm rot="-5400000">
              <a:off x="1263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8" name="Line 18"/>
            <p:cNvSpPr>
              <a:spLocks noChangeShapeType="1"/>
            </p:cNvSpPr>
            <p:nvPr/>
          </p:nvSpPr>
          <p:spPr bwMode="hidden">
            <a:xfrm rot="-5400000">
              <a:off x="734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9" name="Line 19"/>
            <p:cNvSpPr>
              <a:spLocks noChangeShapeType="1"/>
            </p:cNvSpPr>
            <p:nvPr/>
          </p:nvSpPr>
          <p:spPr bwMode="hidden">
            <a:xfrm>
              <a:off x="483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0" name="Line 20"/>
            <p:cNvSpPr>
              <a:spLocks noChangeShapeType="1"/>
            </p:cNvSpPr>
            <p:nvPr/>
          </p:nvSpPr>
          <p:spPr bwMode="hidden">
            <a:xfrm>
              <a:off x="984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1" name="Line 21"/>
            <p:cNvSpPr>
              <a:spLocks noChangeShapeType="1"/>
            </p:cNvSpPr>
            <p:nvPr/>
          </p:nvSpPr>
          <p:spPr bwMode="hidden">
            <a:xfrm>
              <a:off x="984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2" name="Line 22"/>
            <p:cNvSpPr>
              <a:spLocks noChangeShapeType="1"/>
            </p:cNvSpPr>
            <p:nvPr/>
          </p:nvSpPr>
          <p:spPr bwMode="hidden">
            <a:xfrm>
              <a:off x="483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3" name="Line 23"/>
            <p:cNvSpPr>
              <a:spLocks noChangeShapeType="1"/>
            </p:cNvSpPr>
            <p:nvPr/>
          </p:nvSpPr>
          <p:spPr bwMode="hidden">
            <a:xfrm rot="-5400000">
              <a:off x="734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4" name="Line 24"/>
            <p:cNvSpPr>
              <a:spLocks noChangeShapeType="1"/>
            </p:cNvSpPr>
            <p:nvPr/>
          </p:nvSpPr>
          <p:spPr bwMode="hidden">
            <a:xfrm rot="-5400000">
              <a:off x="1263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5" name="Line 25"/>
            <p:cNvSpPr>
              <a:spLocks noChangeShapeType="1"/>
            </p:cNvSpPr>
            <p:nvPr/>
          </p:nvSpPr>
          <p:spPr bwMode="hidden">
            <a:xfrm rot="-5400000">
              <a:off x="1263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6" name="Line 26"/>
            <p:cNvSpPr>
              <a:spLocks noChangeShapeType="1"/>
            </p:cNvSpPr>
            <p:nvPr/>
          </p:nvSpPr>
          <p:spPr bwMode="hidden">
            <a:xfrm rot="-5400000">
              <a:off x="734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7" name="Line 27"/>
            <p:cNvSpPr>
              <a:spLocks noChangeShapeType="1"/>
            </p:cNvSpPr>
            <p:nvPr/>
          </p:nvSpPr>
          <p:spPr bwMode="hidden">
            <a:xfrm>
              <a:off x="483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8" name="Line 28"/>
            <p:cNvSpPr>
              <a:spLocks noChangeShapeType="1"/>
            </p:cNvSpPr>
            <p:nvPr/>
          </p:nvSpPr>
          <p:spPr bwMode="hidden">
            <a:xfrm>
              <a:off x="984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9" name="Line 29"/>
            <p:cNvSpPr>
              <a:spLocks noChangeShapeType="1"/>
            </p:cNvSpPr>
            <p:nvPr/>
          </p:nvSpPr>
          <p:spPr bwMode="hidden">
            <a:xfrm>
              <a:off x="984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0" name="Line 30"/>
            <p:cNvSpPr>
              <a:spLocks noChangeShapeType="1"/>
            </p:cNvSpPr>
            <p:nvPr/>
          </p:nvSpPr>
          <p:spPr bwMode="hidden">
            <a:xfrm>
              <a:off x="483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1" name="Line 31"/>
            <p:cNvSpPr>
              <a:spLocks noChangeShapeType="1"/>
            </p:cNvSpPr>
            <p:nvPr/>
          </p:nvSpPr>
          <p:spPr bwMode="hidden">
            <a:xfrm rot="-5400000">
              <a:off x="734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2" name="Line 32"/>
            <p:cNvSpPr>
              <a:spLocks noChangeShapeType="1"/>
            </p:cNvSpPr>
            <p:nvPr/>
          </p:nvSpPr>
          <p:spPr bwMode="hidden">
            <a:xfrm rot="-5400000">
              <a:off x="1263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3" name="Line 33"/>
            <p:cNvSpPr>
              <a:spLocks noChangeShapeType="1"/>
            </p:cNvSpPr>
            <p:nvPr/>
          </p:nvSpPr>
          <p:spPr bwMode="hidden">
            <a:xfrm rot="-5400000">
              <a:off x="1263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4" name="Line 34"/>
            <p:cNvSpPr>
              <a:spLocks noChangeShapeType="1"/>
            </p:cNvSpPr>
            <p:nvPr/>
          </p:nvSpPr>
          <p:spPr bwMode="hidden">
            <a:xfrm rot="-5400000">
              <a:off x="734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5" name="Line 35"/>
            <p:cNvSpPr>
              <a:spLocks noChangeShapeType="1"/>
            </p:cNvSpPr>
            <p:nvPr/>
          </p:nvSpPr>
          <p:spPr bwMode="hidden">
            <a:xfrm>
              <a:off x="483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6" name="Line 36"/>
            <p:cNvSpPr>
              <a:spLocks noChangeShapeType="1"/>
            </p:cNvSpPr>
            <p:nvPr/>
          </p:nvSpPr>
          <p:spPr bwMode="hidden">
            <a:xfrm>
              <a:off x="984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7" name="Line 37"/>
            <p:cNvSpPr>
              <a:spLocks noChangeShapeType="1"/>
            </p:cNvSpPr>
            <p:nvPr/>
          </p:nvSpPr>
          <p:spPr bwMode="hidden">
            <a:xfrm>
              <a:off x="984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8" name="Line 38"/>
            <p:cNvSpPr>
              <a:spLocks noChangeShapeType="1"/>
            </p:cNvSpPr>
            <p:nvPr/>
          </p:nvSpPr>
          <p:spPr bwMode="hidden">
            <a:xfrm>
              <a:off x="483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9" name="Line 39"/>
            <p:cNvSpPr>
              <a:spLocks noChangeShapeType="1"/>
            </p:cNvSpPr>
            <p:nvPr/>
          </p:nvSpPr>
          <p:spPr bwMode="hidden">
            <a:xfrm rot="-5400000">
              <a:off x="734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0" name="Line 40"/>
            <p:cNvSpPr>
              <a:spLocks noChangeShapeType="1"/>
            </p:cNvSpPr>
            <p:nvPr/>
          </p:nvSpPr>
          <p:spPr bwMode="hidden">
            <a:xfrm rot="-5400000">
              <a:off x="1263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1" name="Line 41"/>
            <p:cNvSpPr>
              <a:spLocks noChangeShapeType="1"/>
            </p:cNvSpPr>
            <p:nvPr/>
          </p:nvSpPr>
          <p:spPr bwMode="hidden">
            <a:xfrm rot="-5400000">
              <a:off x="1263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2" name="Line 42"/>
            <p:cNvSpPr>
              <a:spLocks noChangeShapeType="1"/>
            </p:cNvSpPr>
            <p:nvPr/>
          </p:nvSpPr>
          <p:spPr bwMode="hidden">
            <a:xfrm rot="-5400000">
              <a:off x="734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3" name="Line 43"/>
            <p:cNvSpPr>
              <a:spLocks noChangeShapeType="1"/>
            </p:cNvSpPr>
            <p:nvPr/>
          </p:nvSpPr>
          <p:spPr bwMode="hidden">
            <a:xfrm>
              <a:off x="1551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4" name="Line 44"/>
            <p:cNvSpPr>
              <a:spLocks noChangeShapeType="1"/>
            </p:cNvSpPr>
            <p:nvPr/>
          </p:nvSpPr>
          <p:spPr bwMode="hidden">
            <a:xfrm>
              <a:off x="2052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5" name="Line 45"/>
            <p:cNvSpPr>
              <a:spLocks noChangeShapeType="1"/>
            </p:cNvSpPr>
            <p:nvPr/>
          </p:nvSpPr>
          <p:spPr bwMode="hidden">
            <a:xfrm>
              <a:off x="2052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6" name="Line 46"/>
            <p:cNvSpPr>
              <a:spLocks noChangeShapeType="1"/>
            </p:cNvSpPr>
            <p:nvPr/>
          </p:nvSpPr>
          <p:spPr bwMode="hidden">
            <a:xfrm>
              <a:off x="1551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7" name="Line 47"/>
            <p:cNvSpPr>
              <a:spLocks noChangeShapeType="1"/>
            </p:cNvSpPr>
            <p:nvPr/>
          </p:nvSpPr>
          <p:spPr bwMode="hidden">
            <a:xfrm rot="-5400000">
              <a:off x="1802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8" name="Line 48"/>
            <p:cNvSpPr>
              <a:spLocks noChangeShapeType="1"/>
            </p:cNvSpPr>
            <p:nvPr/>
          </p:nvSpPr>
          <p:spPr bwMode="hidden">
            <a:xfrm rot="-5400000">
              <a:off x="2331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9" name="Line 49"/>
            <p:cNvSpPr>
              <a:spLocks noChangeShapeType="1"/>
            </p:cNvSpPr>
            <p:nvPr/>
          </p:nvSpPr>
          <p:spPr bwMode="hidden">
            <a:xfrm rot="-5400000">
              <a:off x="2331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0" name="Line 50"/>
            <p:cNvSpPr>
              <a:spLocks noChangeShapeType="1"/>
            </p:cNvSpPr>
            <p:nvPr/>
          </p:nvSpPr>
          <p:spPr bwMode="hidden">
            <a:xfrm rot="-5400000">
              <a:off x="1802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1" name="Line 51"/>
            <p:cNvSpPr>
              <a:spLocks noChangeShapeType="1"/>
            </p:cNvSpPr>
            <p:nvPr/>
          </p:nvSpPr>
          <p:spPr bwMode="hidden">
            <a:xfrm>
              <a:off x="1551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2" name="Line 52"/>
            <p:cNvSpPr>
              <a:spLocks noChangeShapeType="1"/>
            </p:cNvSpPr>
            <p:nvPr/>
          </p:nvSpPr>
          <p:spPr bwMode="hidden">
            <a:xfrm>
              <a:off x="2052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3" name="Line 53"/>
            <p:cNvSpPr>
              <a:spLocks noChangeShapeType="1"/>
            </p:cNvSpPr>
            <p:nvPr/>
          </p:nvSpPr>
          <p:spPr bwMode="hidden">
            <a:xfrm>
              <a:off x="2052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4" name="Line 54"/>
            <p:cNvSpPr>
              <a:spLocks noChangeShapeType="1"/>
            </p:cNvSpPr>
            <p:nvPr/>
          </p:nvSpPr>
          <p:spPr bwMode="hidden">
            <a:xfrm>
              <a:off x="1551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5" name="Line 55"/>
            <p:cNvSpPr>
              <a:spLocks noChangeShapeType="1"/>
            </p:cNvSpPr>
            <p:nvPr/>
          </p:nvSpPr>
          <p:spPr bwMode="hidden">
            <a:xfrm rot="-5400000">
              <a:off x="1802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6" name="Line 56"/>
            <p:cNvSpPr>
              <a:spLocks noChangeShapeType="1"/>
            </p:cNvSpPr>
            <p:nvPr/>
          </p:nvSpPr>
          <p:spPr bwMode="hidden">
            <a:xfrm rot="-5400000">
              <a:off x="2331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7" name="Line 57"/>
            <p:cNvSpPr>
              <a:spLocks noChangeShapeType="1"/>
            </p:cNvSpPr>
            <p:nvPr/>
          </p:nvSpPr>
          <p:spPr bwMode="hidden">
            <a:xfrm rot="-5400000">
              <a:off x="2331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8" name="Line 58"/>
            <p:cNvSpPr>
              <a:spLocks noChangeShapeType="1"/>
            </p:cNvSpPr>
            <p:nvPr/>
          </p:nvSpPr>
          <p:spPr bwMode="hidden">
            <a:xfrm rot="-5400000">
              <a:off x="1802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9" name="Line 59"/>
            <p:cNvSpPr>
              <a:spLocks noChangeShapeType="1"/>
            </p:cNvSpPr>
            <p:nvPr/>
          </p:nvSpPr>
          <p:spPr bwMode="hidden">
            <a:xfrm>
              <a:off x="1551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0" name="Line 60"/>
            <p:cNvSpPr>
              <a:spLocks noChangeShapeType="1"/>
            </p:cNvSpPr>
            <p:nvPr/>
          </p:nvSpPr>
          <p:spPr bwMode="hidden">
            <a:xfrm>
              <a:off x="2052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1" name="Line 61"/>
            <p:cNvSpPr>
              <a:spLocks noChangeShapeType="1"/>
            </p:cNvSpPr>
            <p:nvPr/>
          </p:nvSpPr>
          <p:spPr bwMode="hidden">
            <a:xfrm>
              <a:off x="2052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2" name="Line 62"/>
            <p:cNvSpPr>
              <a:spLocks noChangeShapeType="1"/>
            </p:cNvSpPr>
            <p:nvPr/>
          </p:nvSpPr>
          <p:spPr bwMode="hidden">
            <a:xfrm>
              <a:off x="1551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3" name="Line 63"/>
            <p:cNvSpPr>
              <a:spLocks noChangeShapeType="1"/>
            </p:cNvSpPr>
            <p:nvPr/>
          </p:nvSpPr>
          <p:spPr bwMode="hidden">
            <a:xfrm rot="-5400000">
              <a:off x="1802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4" name="Line 64"/>
            <p:cNvSpPr>
              <a:spLocks noChangeShapeType="1"/>
            </p:cNvSpPr>
            <p:nvPr/>
          </p:nvSpPr>
          <p:spPr bwMode="hidden">
            <a:xfrm rot="-5400000">
              <a:off x="2331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5" name="Line 65"/>
            <p:cNvSpPr>
              <a:spLocks noChangeShapeType="1"/>
            </p:cNvSpPr>
            <p:nvPr/>
          </p:nvSpPr>
          <p:spPr bwMode="hidden">
            <a:xfrm rot="-5400000">
              <a:off x="2331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6" name="Line 66"/>
            <p:cNvSpPr>
              <a:spLocks noChangeShapeType="1"/>
            </p:cNvSpPr>
            <p:nvPr/>
          </p:nvSpPr>
          <p:spPr bwMode="hidden">
            <a:xfrm rot="-5400000">
              <a:off x="1802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7" name="Line 67"/>
            <p:cNvSpPr>
              <a:spLocks noChangeShapeType="1"/>
            </p:cNvSpPr>
            <p:nvPr/>
          </p:nvSpPr>
          <p:spPr bwMode="hidden">
            <a:xfrm>
              <a:off x="1551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8" name="Line 68"/>
            <p:cNvSpPr>
              <a:spLocks noChangeShapeType="1"/>
            </p:cNvSpPr>
            <p:nvPr/>
          </p:nvSpPr>
          <p:spPr bwMode="hidden">
            <a:xfrm>
              <a:off x="2052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9" name="Line 69"/>
            <p:cNvSpPr>
              <a:spLocks noChangeShapeType="1"/>
            </p:cNvSpPr>
            <p:nvPr/>
          </p:nvSpPr>
          <p:spPr bwMode="hidden">
            <a:xfrm>
              <a:off x="2052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0" name="Line 70"/>
            <p:cNvSpPr>
              <a:spLocks noChangeShapeType="1"/>
            </p:cNvSpPr>
            <p:nvPr/>
          </p:nvSpPr>
          <p:spPr bwMode="hidden">
            <a:xfrm>
              <a:off x="1551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1" name="Line 71"/>
            <p:cNvSpPr>
              <a:spLocks noChangeShapeType="1"/>
            </p:cNvSpPr>
            <p:nvPr/>
          </p:nvSpPr>
          <p:spPr bwMode="hidden">
            <a:xfrm rot="-5400000">
              <a:off x="1802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2" name="Line 72"/>
            <p:cNvSpPr>
              <a:spLocks noChangeShapeType="1"/>
            </p:cNvSpPr>
            <p:nvPr/>
          </p:nvSpPr>
          <p:spPr bwMode="hidden">
            <a:xfrm rot="-5400000">
              <a:off x="2331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3" name="Line 73"/>
            <p:cNvSpPr>
              <a:spLocks noChangeShapeType="1"/>
            </p:cNvSpPr>
            <p:nvPr/>
          </p:nvSpPr>
          <p:spPr bwMode="hidden">
            <a:xfrm rot="-5400000">
              <a:off x="2331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4" name="Line 74"/>
            <p:cNvSpPr>
              <a:spLocks noChangeShapeType="1"/>
            </p:cNvSpPr>
            <p:nvPr/>
          </p:nvSpPr>
          <p:spPr bwMode="hidden">
            <a:xfrm rot="-5400000">
              <a:off x="1802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5" name="Line 75"/>
            <p:cNvSpPr>
              <a:spLocks noChangeShapeType="1"/>
            </p:cNvSpPr>
            <p:nvPr/>
          </p:nvSpPr>
          <p:spPr bwMode="hidden">
            <a:xfrm>
              <a:off x="2619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6" name="Line 76"/>
            <p:cNvSpPr>
              <a:spLocks noChangeShapeType="1"/>
            </p:cNvSpPr>
            <p:nvPr/>
          </p:nvSpPr>
          <p:spPr bwMode="hidden">
            <a:xfrm>
              <a:off x="3120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7" name="Line 77"/>
            <p:cNvSpPr>
              <a:spLocks noChangeShapeType="1"/>
            </p:cNvSpPr>
            <p:nvPr/>
          </p:nvSpPr>
          <p:spPr bwMode="hidden">
            <a:xfrm>
              <a:off x="3120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8" name="Line 78"/>
            <p:cNvSpPr>
              <a:spLocks noChangeShapeType="1"/>
            </p:cNvSpPr>
            <p:nvPr/>
          </p:nvSpPr>
          <p:spPr bwMode="hidden">
            <a:xfrm>
              <a:off x="2619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9" name="Line 79"/>
            <p:cNvSpPr>
              <a:spLocks noChangeShapeType="1"/>
            </p:cNvSpPr>
            <p:nvPr/>
          </p:nvSpPr>
          <p:spPr bwMode="hidden">
            <a:xfrm rot="-5400000">
              <a:off x="2870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0" name="Line 80"/>
            <p:cNvSpPr>
              <a:spLocks noChangeShapeType="1"/>
            </p:cNvSpPr>
            <p:nvPr/>
          </p:nvSpPr>
          <p:spPr bwMode="hidden">
            <a:xfrm rot="-5400000">
              <a:off x="3399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1" name="Line 81"/>
            <p:cNvSpPr>
              <a:spLocks noChangeShapeType="1"/>
            </p:cNvSpPr>
            <p:nvPr/>
          </p:nvSpPr>
          <p:spPr bwMode="hidden">
            <a:xfrm rot="-5400000">
              <a:off x="3399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2" name="Line 82"/>
            <p:cNvSpPr>
              <a:spLocks noChangeShapeType="1"/>
            </p:cNvSpPr>
            <p:nvPr/>
          </p:nvSpPr>
          <p:spPr bwMode="hidden">
            <a:xfrm rot="-5400000">
              <a:off x="2870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3" name="Line 83"/>
            <p:cNvSpPr>
              <a:spLocks noChangeShapeType="1"/>
            </p:cNvSpPr>
            <p:nvPr/>
          </p:nvSpPr>
          <p:spPr bwMode="hidden">
            <a:xfrm>
              <a:off x="2619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4" name="Line 84"/>
            <p:cNvSpPr>
              <a:spLocks noChangeShapeType="1"/>
            </p:cNvSpPr>
            <p:nvPr/>
          </p:nvSpPr>
          <p:spPr bwMode="hidden">
            <a:xfrm>
              <a:off x="3120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5" name="Line 85"/>
            <p:cNvSpPr>
              <a:spLocks noChangeShapeType="1"/>
            </p:cNvSpPr>
            <p:nvPr/>
          </p:nvSpPr>
          <p:spPr bwMode="hidden">
            <a:xfrm>
              <a:off x="3120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6" name="Line 86"/>
            <p:cNvSpPr>
              <a:spLocks noChangeShapeType="1"/>
            </p:cNvSpPr>
            <p:nvPr/>
          </p:nvSpPr>
          <p:spPr bwMode="hidden">
            <a:xfrm>
              <a:off x="2619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7" name="Line 87"/>
            <p:cNvSpPr>
              <a:spLocks noChangeShapeType="1"/>
            </p:cNvSpPr>
            <p:nvPr/>
          </p:nvSpPr>
          <p:spPr bwMode="hidden">
            <a:xfrm rot="-5400000">
              <a:off x="2870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8" name="Line 88"/>
            <p:cNvSpPr>
              <a:spLocks noChangeShapeType="1"/>
            </p:cNvSpPr>
            <p:nvPr/>
          </p:nvSpPr>
          <p:spPr bwMode="hidden">
            <a:xfrm rot="-5400000">
              <a:off x="3399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9" name="Line 89"/>
            <p:cNvSpPr>
              <a:spLocks noChangeShapeType="1"/>
            </p:cNvSpPr>
            <p:nvPr/>
          </p:nvSpPr>
          <p:spPr bwMode="hidden">
            <a:xfrm rot="-5400000">
              <a:off x="3399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0" name="Line 90"/>
            <p:cNvSpPr>
              <a:spLocks noChangeShapeType="1"/>
            </p:cNvSpPr>
            <p:nvPr/>
          </p:nvSpPr>
          <p:spPr bwMode="hidden">
            <a:xfrm rot="-5400000">
              <a:off x="2870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1" name="Line 91"/>
            <p:cNvSpPr>
              <a:spLocks noChangeShapeType="1"/>
            </p:cNvSpPr>
            <p:nvPr/>
          </p:nvSpPr>
          <p:spPr bwMode="hidden">
            <a:xfrm>
              <a:off x="2619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2" name="Line 92"/>
            <p:cNvSpPr>
              <a:spLocks noChangeShapeType="1"/>
            </p:cNvSpPr>
            <p:nvPr/>
          </p:nvSpPr>
          <p:spPr bwMode="hidden">
            <a:xfrm>
              <a:off x="3120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3" name="Line 93"/>
            <p:cNvSpPr>
              <a:spLocks noChangeShapeType="1"/>
            </p:cNvSpPr>
            <p:nvPr/>
          </p:nvSpPr>
          <p:spPr bwMode="hidden">
            <a:xfrm>
              <a:off x="3120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4" name="Line 94"/>
            <p:cNvSpPr>
              <a:spLocks noChangeShapeType="1"/>
            </p:cNvSpPr>
            <p:nvPr/>
          </p:nvSpPr>
          <p:spPr bwMode="hidden">
            <a:xfrm>
              <a:off x="2619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5" name="Line 95"/>
            <p:cNvSpPr>
              <a:spLocks noChangeShapeType="1"/>
            </p:cNvSpPr>
            <p:nvPr/>
          </p:nvSpPr>
          <p:spPr bwMode="hidden">
            <a:xfrm rot="-5400000">
              <a:off x="2870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6" name="Line 96"/>
            <p:cNvSpPr>
              <a:spLocks noChangeShapeType="1"/>
            </p:cNvSpPr>
            <p:nvPr/>
          </p:nvSpPr>
          <p:spPr bwMode="hidden">
            <a:xfrm rot="-5400000">
              <a:off x="3399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7" name="Line 97"/>
            <p:cNvSpPr>
              <a:spLocks noChangeShapeType="1"/>
            </p:cNvSpPr>
            <p:nvPr/>
          </p:nvSpPr>
          <p:spPr bwMode="hidden">
            <a:xfrm rot="-5400000">
              <a:off x="3399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8" name="Line 98"/>
            <p:cNvSpPr>
              <a:spLocks noChangeShapeType="1"/>
            </p:cNvSpPr>
            <p:nvPr/>
          </p:nvSpPr>
          <p:spPr bwMode="hidden">
            <a:xfrm rot="-5400000">
              <a:off x="2870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9" name="Line 99"/>
            <p:cNvSpPr>
              <a:spLocks noChangeShapeType="1"/>
            </p:cNvSpPr>
            <p:nvPr/>
          </p:nvSpPr>
          <p:spPr bwMode="hidden">
            <a:xfrm>
              <a:off x="2619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0" name="Line 100"/>
            <p:cNvSpPr>
              <a:spLocks noChangeShapeType="1"/>
            </p:cNvSpPr>
            <p:nvPr/>
          </p:nvSpPr>
          <p:spPr bwMode="hidden">
            <a:xfrm>
              <a:off x="3120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1" name="Line 101"/>
            <p:cNvSpPr>
              <a:spLocks noChangeShapeType="1"/>
            </p:cNvSpPr>
            <p:nvPr/>
          </p:nvSpPr>
          <p:spPr bwMode="hidden">
            <a:xfrm>
              <a:off x="3120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2" name="Line 102"/>
            <p:cNvSpPr>
              <a:spLocks noChangeShapeType="1"/>
            </p:cNvSpPr>
            <p:nvPr/>
          </p:nvSpPr>
          <p:spPr bwMode="hidden">
            <a:xfrm>
              <a:off x="2619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3" name="Line 103"/>
            <p:cNvSpPr>
              <a:spLocks noChangeShapeType="1"/>
            </p:cNvSpPr>
            <p:nvPr/>
          </p:nvSpPr>
          <p:spPr bwMode="hidden">
            <a:xfrm rot="-5400000">
              <a:off x="2870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4" name="Line 104"/>
            <p:cNvSpPr>
              <a:spLocks noChangeShapeType="1"/>
            </p:cNvSpPr>
            <p:nvPr/>
          </p:nvSpPr>
          <p:spPr bwMode="hidden">
            <a:xfrm rot="-5400000">
              <a:off x="3399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5" name="Line 105"/>
            <p:cNvSpPr>
              <a:spLocks noChangeShapeType="1"/>
            </p:cNvSpPr>
            <p:nvPr/>
          </p:nvSpPr>
          <p:spPr bwMode="hidden">
            <a:xfrm rot="-5400000">
              <a:off x="3399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6" name="Line 106"/>
            <p:cNvSpPr>
              <a:spLocks noChangeShapeType="1"/>
            </p:cNvSpPr>
            <p:nvPr/>
          </p:nvSpPr>
          <p:spPr bwMode="hidden">
            <a:xfrm rot="-5400000">
              <a:off x="2870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7" name="Line 107"/>
            <p:cNvSpPr>
              <a:spLocks noChangeShapeType="1"/>
            </p:cNvSpPr>
            <p:nvPr/>
          </p:nvSpPr>
          <p:spPr bwMode="hidden">
            <a:xfrm>
              <a:off x="3687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8" name="Line 108"/>
            <p:cNvSpPr>
              <a:spLocks noChangeShapeType="1"/>
            </p:cNvSpPr>
            <p:nvPr/>
          </p:nvSpPr>
          <p:spPr bwMode="hidden">
            <a:xfrm>
              <a:off x="4188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9" name="Line 109"/>
            <p:cNvSpPr>
              <a:spLocks noChangeShapeType="1"/>
            </p:cNvSpPr>
            <p:nvPr/>
          </p:nvSpPr>
          <p:spPr bwMode="hidden">
            <a:xfrm>
              <a:off x="4188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0" name="Line 110"/>
            <p:cNvSpPr>
              <a:spLocks noChangeShapeType="1"/>
            </p:cNvSpPr>
            <p:nvPr/>
          </p:nvSpPr>
          <p:spPr bwMode="hidden">
            <a:xfrm>
              <a:off x="3687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1" name="Line 111"/>
            <p:cNvSpPr>
              <a:spLocks noChangeShapeType="1"/>
            </p:cNvSpPr>
            <p:nvPr/>
          </p:nvSpPr>
          <p:spPr bwMode="hidden">
            <a:xfrm rot="-5400000">
              <a:off x="3938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2" name="Line 112"/>
            <p:cNvSpPr>
              <a:spLocks noChangeShapeType="1"/>
            </p:cNvSpPr>
            <p:nvPr/>
          </p:nvSpPr>
          <p:spPr bwMode="hidden">
            <a:xfrm rot="-5400000">
              <a:off x="4467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3" name="Line 113"/>
            <p:cNvSpPr>
              <a:spLocks noChangeShapeType="1"/>
            </p:cNvSpPr>
            <p:nvPr/>
          </p:nvSpPr>
          <p:spPr bwMode="hidden">
            <a:xfrm rot="-5400000">
              <a:off x="4467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4" name="Line 114"/>
            <p:cNvSpPr>
              <a:spLocks noChangeShapeType="1"/>
            </p:cNvSpPr>
            <p:nvPr/>
          </p:nvSpPr>
          <p:spPr bwMode="hidden">
            <a:xfrm rot="-5400000">
              <a:off x="3938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5" name="Line 115"/>
            <p:cNvSpPr>
              <a:spLocks noChangeShapeType="1"/>
            </p:cNvSpPr>
            <p:nvPr/>
          </p:nvSpPr>
          <p:spPr bwMode="hidden">
            <a:xfrm>
              <a:off x="3687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6" name="Line 116"/>
            <p:cNvSpPr>
              <a:spLocks noChangeShapeType="1"/>
            </p:cNvSpPr>
            <p:nvPr/>
          </p:nvSpPr>
          <p:spPr bwMode="hidden">
            <a:xfrm>
              <a:off x="4188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7" name="Line 117"/>
            <p:cNvSpPr>
              <a:spLocks noChangeShapeType="1"/>
            </p:cNvSpPr>
            <p:nvPr/>
          </p:nvSpPr>
          <p:spPr bwMode="hidden">
            <a:xfrm>
              <a:off x="4188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8" name="Line 118"/>
            <p:cNvSpPr>
              <a:spLocks noChangeShapeType="1"/>
            </p:cNvSpPr>
            <p:nvPr/>
          </p:nvSpPr>
          <p:spPr bwMode="hidden">
            <a:xfrm>
              <a:off x="3687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9" name="Line 119"/>
            <p:cNvSpPr>
              <a:spLocks noChangeShapeType="1"/>
            </p:cNvSpPr>
            <p:nvPr/>
          </p:nvSpPr>
          <p:spPr bwMode="hidden">
            <a:xfrm rot="-5400000">
              <a:off x="3938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0" name="Line 120"/>
            <p:cNvSpPr>
              <a:spLocks noChangeShapeType="1"/>
            </p:cNvSpPr>
            <p:nvPr/>
          </p:nvSpPr>
          <p:spPr bwMode="hidden">
            <a:xfrm rot="-5400000">
              <a:off x="4467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1" name="Line 121"/>
            <p:cNvSpPr>
              <a:spLocks noChangeShapeType="1"/>
            </p:cNvSpPr>
            <p:nvPr/>
          </p:nvSpPr>
          <p:spPr bwMode="hidden">
            <a:xfrm rot="-5400000">
              <a:off x="4467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2" name="Line 122"/>
            <p:cNvSpPr>
              <a:spLocks noChangeShapeType="1"/>
            </p:cNvSpPr>
            <p:nvPr/>
          </p:nvSpPr>
          <p:spPr bwMode="hidden">
            <a:xfrm rot="-5400000">
              <a:off x="3938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3" name="Line 123"/>
            <p:cNvSpPr>
              <a:spLocks noChangeShapeType="1"/>
            </p:cNvSpPr>
            <p:nvPr/>
          </p:nvSpPr>
          <p:spPr bwMode="hidden">
            <a:xfrm>
              <a:off x="3687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4" name="Line 124"/>
            <p:cNvSpPr>
              <a:spLocks noChangeShapeType="1"/>
            </p:cNvSpPr>
            <p:nvPr/>
          </p:nvSpPr>
          <p:spPr bwMode="hidden">
            <a:xfrm>
              <a:off x="4188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5" name="Line 125"/>
            <p:cNvSpPr>
              <a:spLocks noChangeShapeType="1"/>
            </p:cNvSpPr>
            <p:nvPr/>
          </p:nvSpPr>
          <p:spPr bwMode="hidden">
            <a:xfrm>
              <a:off x="4188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6" name="Line 126"/>
            <p:cNvSpPr>
              <a:spLocks noChangeShapeType="1"/>
            </p:cNvSpPr>
            <p:nvPr/>
          </p:nvSpPr>
          <p:spPr bwMode="hidden">
            <a:xfrm>
              <a:off x="3687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7" name="Line 127"/>
            <p:cNvSpPr>
              <a:spLocks noChangeShapeType="1"/>
            </p:cNvSpPr>
            <p:nvPr/>
          </p:nvSpPr>
          <p:spPr bwMode="hidden">
            <a:xfrm rot="-5400000">
              <a:off x="3938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8" name="Line 128"/>
            <p:cNvSpPr>
              <a:spLocks noChangeShapeType="1"/>
            </p:cNvSpPr>
            <p:nvPr/>
          </p:nvSpPr>
          <p:spPr bwMode="hidden">
            <a:xfrm rot="-5400000">
              <a:off x="4467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9" name="Line 129"/>
            <p:cNvSpPr>
              <a:spLocks noChangeShapeType="1"/>
            </p:cNvSpPr>
            <p:nvPr/>
          </p:nvSpPr>
          <p:spPr bwMode="hidden">
            <a:xfrm rot="-5400000">
              <a:off x="4467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0" name="Line 130"/>
            <p:cNvSpPr>
              <a:spLocks noChangeShapeType="1"/>
            </p:cNvSpPr>
            <p:nvPr/>
          </p:nvSpPr>
          <p:spPr bwMode="hidden">
            <a:xfrm rot="-5400000">
              <a:off x="3938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1" name="Line 131"/>
            <p:cNvSpPr>
              <a:spLocks noChangeShapeType="1"/>
            </p:cNvSpPr>
            <p:nvPr/>
          </p:nvSpPr>
          <p:spPr bwMode="hidden">
            <a:xfrm>
              <a:off x="3687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2" name="Line 132"/>
            <p:cNvSpPr>
              <a:spLocks noChangeShapeType="1"/>
            </p:cNvSpPr>
            <p:nvPr/>
          </p:nvSpPr>
          <p:spPr bwMode="hidden">
            <a:xfrm>
              <a:off x="4188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3" name="Line 133"/>
            <p:cNvSpPr>
              <a:spLocks noChangeShapeType="1"/>
            </p:cNvSpPr>
            <p:nvPr/>
          </p:nvSpPr>
          <p:spPr bwMode="hidden">
            <a:xfrm>
              <a:off x="4188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4" name="Line 134"/>
            <p:cNvSpPr>
              <a:spLocks noChangeShapeType="1"/>
            </p:cNvSpPr>
            <p:nvPr/>
          </p:nvSpPr>
          <p:spPr bwMode="hidden">
            <a:xfrm>
              <a:off x="3687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5" name="Line 135"/>
            <p:cNvSpPr>
              <a:spLocks noChangeShapeType="1"/>
            </p:cNvSpPr>
            <p:nvPr/>
          </p:nvSpPr>
          <p:spPr bwMode="hidden">
            <a:xfrm rot="-5400000">
              <a:off x="3938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6" name="Line 136"/>
            <p:cNvSpPr>
              <a:spLocks noChangeShapeType="1"/>
            </p:cNvSpPr>
            <p:nvPr/>
          </p:nvSpPr>
          <p:spPr bwMode="hidden">
            <a:xfrm rot="-5400000">
              <a:off x="4467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7" name="Line 137"/>
            <p:cNvSpPr>
              <a:spLocks noChangeShapeType="1"/>
            </p:cNvSpPr>
            <p:nvPr/>
          </p:nvSpPr>
          <p:spPr bwMode="hidden">
            <a:xfrm rot="-5400000">
              <a:off x="4467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8" name="Line 138"/>
            <p:cNvSpPr>
              <a:spLocks noChangeShapeType="1"/>
            </p:cNvSpPr>
            <p:nvPr/>
          </p:nvSpPr>
          <p:spPr bwMode="hidden">
            <a:xfrm rot="-5400000">
              <a:off x="3938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9" name="Line 139"/>
            <p:cNvSpPr>
              <a:spLocks noChangeShapeType="1"/>
            </p:cNvSpPr>
            <p:nvPr/>
          </p:nvSpPr>
          <p:spPr bwMode="hidden">
            <a:xfrm>
              <a:off x="4755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0" name="Line 140"/>
            <p:cNvSpPr>
              <a:spLocks noChangeShapeType="1"/>
            </p:cNvSpPr>
            <p:nvPr/>
          </p:nvSpPr>
          <p:spPr bwMode="hidden">
            <a:xfrm>
              <a:off x="5256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1" name="Line 141"/>
            <p:cNvSpPr>
              <a:spLocks noChangeShapeType="1"/>
            </p:cNvSpPr>
            <p:nvPr/>
          </p:nvSpPr>
          <p:spPr bwMode="hidden">
            <a:xfrm>
              <a:off x="5256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2" name="Line 142"/>
            <p:cNvSpPr>
              <a:spLocks noChangeShapeType="1"/>
            </p:cNvSpPr>
            <p:nvPr/>
          </p:nvSpPr>
          <p:spPr bwMode="hidden">
            <a:xfrm>
              <a:off x="4755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3" name="Line 143"/>
            <p:cNvSpPr>
              <a:spLocks noChangeShapeType="1"/>
            </p:cNvSpPr>
            <p:nvPr/>
          </p:nvSpPr>
          <p:spPr bwMode="hidden">
            <a:xfrm rot="-5400000">
              <a:off x="5006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4" name="Line 144"/>
            <p:cNvSpPr>
              <a:spLocks noChangeShapeType="1"/>
            </p:cNvSpPr>
            <p:nvPr/>
          </p:nvSpPr>
          <p:spPr bwMode="hidden">
            <a:xfrm rot="-5400000">
              <a:off x="5535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5" name="Line 145"/>
            <p:cNvSpPr>
              <a:spLocks noChangeShapeType="1"/>
            </p:cNvSpPr>
            <p:nvPr/>
          </p:nvSpPr>
          <p:spPr bwMode="hidden">
            <a:xfrm rot="-5400000">
              <a:off x="5535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6" name="Line 146"/>
            <p:cNvSpPr>
              <a:spLocks noChangeShapeType="1"/>
            </p:cNvSpPr>
            <p:nvPr/>
          </p:nvSpPr>
          <p:spPr bwMode="hidden">
            <a:xfrm rot="-5400000">
              <a:off x="5006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7" name="Line 147"/>
            <p:cNvSpPr>
              <a:spLocks noChangeShapeType="1"/>
            </p:cNvSpPr>
            <p:nvPr/>
          </p:nvSpPr>
          <p:spPr bwMode="hidden">
            <a:xfrm>
              <a:off x="4755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8" name="Line 148"/>
            <p:cNvSpPr>
              <a:spLocks noChangeShapeType="1"/>
            </p:cNvSpPr>
            <p:nvPr/>
          </p:nvSpPr>
          <p:spPr bwMode="hidden">
            <a:xfrm>
              <a:off x="5256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9" name="Line 149"/>
            <p:cNvSpPr>
              <a:spLocks noChangeShapeType="1"/>
            </p:cNvSpPr>
            <p:nvPr/>
          </p:nvSpPr>
          <p:spPr bwMode="hidden">
            <a:xfrm>
              <a:off x="5256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0" name="Line 150"/>
            <p:cNvSpPr>
              <a:spLocks noChangeShapeType="1"/>
            </p:cNvSpPr>
            <p:nvPr/>
          </p:nvSpPr>
          <p:spPr bwMode="hidden">
            <a:xfrm>
              <a:off x="4755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1" name="Line 151"/>
            <p:cNvSpPr>
              <a:spLocks noChangeShapeType="1"/>
            </p:cNvSpPr>
            <p:nvPr/>
          </p:nvSpPr>
          <p:spPr bwMode="hidden">
            <a:xfrm rot="-5400000">
              <a:off x="5006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2" name="Line 152"/>
            <p:cNvSpPr>
              <a:spLocks noChangeShapeType="1"/>
            </p:cNvSpPr>
            <p:nvPr/>
          </p:nvSpPr>
          <p:spPr bwMode="hidden">
            <a:xfrm rot="-5400000">
              <a:off x="5535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3" name="Line 153"/>
            <p:cNvSpPr>
              <a:spLocks noChangeShapeType="1"/>
            </p:cNvSpPr>
            <p:nvPr/>
          </p:nvSpPr>
          <p:spPr bwMode="hidden">
            <a:xfrm rot="-5400000">
              <a:off x="5535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4" name="Line 154"/>
            <p:cNvSpPr>
              <a:spLocks noChangeShapeType="1"/>
            </p:cNvSpPr>
            <p:nvPr/>
          </p:nvSpPr>
          <p:spPr bwMode="hidden">
            <a:xfrm rot="-5400000">
              <a:off x="5006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5" name="Line 155"/>
            <p:cNvSpPr>
              <a:spLocks noChangeShapeType="1"/>
            </p:cNvSpPr>
            <p:nvPr/>
          </p:nvSpPr>
          <p:spPr bwMode="hidden">
            <a:xfrm>
              <a:off x="4755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6" name="Line 156"/>
            <p:cNvSpPr>
              <a:spLocks noChangeShapeType="1"/>
            </p:cNvSpPr>
            <p:nvPr/>
          </p:nvSpPr>
          <p:spPr bwMode="hidden">
            <a:xfrm>
              <a:off x="5256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7" name="Line 157"/>
            <p:cNvSpPr>
              <a:spLocks noChangeShapeType="1"/>
            </p:cNvSpPr>
            <p:nvPr/>
          </p:nvSpPr>
          <p:spPr bwMode="hidden">
            <a:xfrm>
              <a:off x="5256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8" name="Line 158"/>
            <p:cNvSpPr>
              <a:spLocks noChangeShapeType="1"/>
            </p:cNvSpPr>
            <p:nvPr/>
          </p:nvSpPr>
          <p:spPr bwMode="hidden">
            <a:xfrm>
              <a:off x="4755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9" name="Line 159"/>
            <p:cNvSpPr>
              <a:spLocks noChangeShapeType="1"/>
            </p:cNvSpPr>
            <p:nvPr/>
          </p:nvSpPr>
          <p:spPr bwMode="hidden">
            <a:xfrm rot="-5400000">
              <a:off x="5006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0" name="Line 160"/>
            <p:cNvSpPr>
              <a:spLocks noChangeShapeType="1"/>
            </p:cNvSpPr>
            <p:nvPr/>
          </p:nvSpPr>
          <p:spPr bwMode="hidden">
            <a:xfrm rot="-5400000">
              <a:off x="5535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1" name="Line 161"/>
            <p:cNvSpPr>
              <a:spLocks noChangeShapeType="1"/>
            </p:cNvSpPr>
            <p:nvPr/>
          </p:nvSpPr>
          <p:spPr bwMode="hidden">
            <a:xfrm rot="-5400000">
              <a:off x="5535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2" name="Line 162"/>
            <p:cNvSpPr>
              <a:spLocks noChangeShapeType="1"/>
            </p:cNvSpPr>
            <p:nvPr/>
          </p:nvSpPr>
          <p:spPr bwMode="hidden">
            <a:xfrm rot="-5400000">
              <a:off x="5006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3" name="Line 163"/>
            <p:cNvSpPr>
              <a:spLocks noChangeShapeType="1"/>
            </p:cNvSpPr>
            <p:nvPr/>
          </p:nvSpPr>
          <p:spPr bwMode="hidden">
            <a:xfrm>
              <a:off x="4755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4" name="Line 164"/>
            <p:cNvSpPr>
              <a:spLocks noChangeShapeType="1"/>
            </p:cNvSpPr>
            <p:nvPr/>
          </p:nvSpPr>
          <p:spPr bwMode="hidden">
            <a:xfrm>
              <a:off x="5256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5" name="Line 165"/>
            <p:cNvSpPr>
              <a:spLocks noChangeShapeType="1"/>
            </p:cNvSpPr>
            <p:nvPr/>
          </p:nvSpPr>
          <p:spPr bwMode="hidden">
            <a:xfrm>
              <a:off x="5256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6" name="Line 166"/>
            <p:cNvSpPr>
              <a:spLocks noChangeShapeType="1"/>
            </p:cNvSpPr>
            <p:nvPr/>
          </p:nvSpPr>
          <p:spPr bwMode="hidden">
            <a:xfrm>
              <a:off x="4755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7" name="Line 167"/>
            <p:cNvSpPr>
              <a:spLocks noChangeShapeType="1"/>
            </p:cNvSpPr>
            <p:nvPr/>
          </p:nvSpPr>
          <p:spPr bwMode="hidden">
            <a:xfrm rot="-5400000">
              <a:off x="5006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8" name="Line 168"/>
            <p:cNvSpPr>
              <a:spLocks noChangeShapeType="1"/>
            </p:cNvSpPr>
            <p:nvPr/>
          </p:nvSpPr>
          <p:spPr bwMode="hidden">
            <a:xfrm rot="-5400000">
              <a:off x="5535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9" name="Line 169"/>
            <p:cNvSpPr>
              <a:spLocks noChangeShapeType="1"/>
            </p:cNvSpPr>
            <p:nvPr/>
          </p:nvSpPr>
          <p:spPr bwMode="hidden">
            <a:xfrm rot="-5400000">
              <a:off x="5535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0" name="Line 170"/>
            <p:cNvSpPr>
              <a:spLocks noChangeShapeType="1"/>
            </p:cNvSpPr>
            <p:nvPr/>
          </p:nvSpPr>
          <p:spPr bwMode="hidden">
            <a:xfrm rot="-5400000">
              <a:off x="5006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1" name="Line 171"/>
            <p:cNvSpPr>
              <a:spLocks noChangeShapeType="1"/>
            </p:cNvSpPr>
            <p:nvPr/>
          </p:nvSpPr>
          <p:spPr bwMode="hidden">
            <a:xfrm rot="-5400000">
              <a:off x="198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2" name="Line 172"/>
            <p:cNvSpPr>
              <a:spLocks noChangeShapeType="1"/>
            </p:cNvSpPr>
            <p:nvPr/>
          </p:nvSpPr>
          <p:spPr bwMode="hidden">
            <a:xfrm rot="-5400000">
              <a:off x="737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3" name="Line 173"/>
            <p:cNvSpPr>
              <a:spLocks noChangeShapeType="1"/>
            </p:cNvSpPr>
            <p:nvPr/>
          </p:nvSpPr>
          <p:spPr bwMode="hidden">
            <a:xfrm rot="-5400000">
              <a:off x="1266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4" name="Line 174"/>
            <p:cNvSpPr>
              <a:spLocks noChangeShapeType="1"/>
            </p:cNvSpPr>
            <p:nvPr/>
          </p:nvSpPr>
          <p:spPr bwMode="hidden">
            <a:xfrm rot="-5400000">
              <a:off x="1805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5" name="Line 175"/>
            <p:cNvSpPr>
              <a:spLocks noChangeShapeType="1"/>
            </p:cNvSpPr>
            <p:nvPr/>
          </p:nvSpPr>
          <p:spPr bwMode="hidden">
            <a:xfrm rot="-5400000">
              <a:off x="2334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6" name="Line 176"/>
            <p:cNvSpPr>
              <a:spLocks noChangeShapeType="1"/>
            </p:cNvSpPr>
            <p:nvPr/>
          </p:nvSpPr>
          <p:spPr bwMode="hidden">
            <a:xfrm rot="-5400000">
              <a:off x="2873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7" name="Line 177"/>
            <p:cNvSpPr>
              <a:spLocks noChangeShapeType="1"/>
            </p:cNvSpPr>
            <p:nvPr/>
          </p:nvSpPr>
          <p:spPr bwMode="hidden">
            <a:xfrm rot="-5400000">
              <a:off x="3402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8" name="Line 178"/>
            <p:cNvSpPr>
              <a:spLocks noChangeShapeType="1"/>
            </p:cNvSpPr>
            <p:nvPr/>
          </p:nvSpPr>
          <p:spPr bwMode="hidden">
            <a:xfrm rot="-5400000">
              <a:off x="3941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9" name="Line 179"/>
            <p:cNvSpPr>
              <a:spLocks noChangeShapeType="1"/>
            </p:cNvSpPr>
            <p:nvPr/>
          </p:nvSpPr>
          <p:spPr bwMode="hidden">
            <a:xfrm rot="-5400000">
              <a:off x="4470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40" name="Line 180"/>
            <p:cNvSpPr>
              <a:spLocks noChangeShapeType="1"/>
            </p:cNvSpPr>
            <p:nvPr/>
          </p:nvSpPr>
          <p:spPr bwMode="hidden">
            <a:xfrm rot="-5400000">
              <a:off x="5009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41" name="Line 181"/>
            <p:cNvSpPr>
              <a:spLocks noChangeShapeType="1"/>
            </p:cNvSpPr>
            <p:nvPr/>
          </p:nvSpPr>
          <p:spPr bwMode="hidden">
            <a:xfrm rot="-5400000">
              <a:off x="5538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</p:grpSp>
      <p:grpSp>
        <p:nvGrpSpPr>
          <p:cNvPr id="41142" name="Group 182"/>
          <p:cNvGrpSpPr>
            <a:grpSpLocks/>
          </p:cNvGrpSpPr>
          <p:nvPr/>
        </p:nvGrpSpPr>
        <p:grpSpPr bwMode="auto">
          <a:xfrm>
            <a:off x="533400" y="1905000"/>
            <a:ext cx="8077200" cy="1676400"/>
            <a:chOff x="336" y="1200"/>
            <a:chExt cx="5088" cy="1056"/>
          </a:xfrm>
        </p:grpSpPr>
        <p:sp>
          <p:nvSpPr>
            <p:cNvPr id="41143" name="Rectangle 183"/>
            <p:cNvSpPr>
              <a:spLocks noChangeArrowheads="1"/>
            </p:cNvSpPr>
            <p:nvPr/>
          </p:nvSpPr>
          <p:spPr bwMode="auto">
            <a:xfrm>
              <a:off x="2880" y="1200"/>
              <a:ext cx="2544" cy="52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44" name="Rectangle 184"/>
            <p:cNvSpPr>
              <a:spLocks noChangeArrowheads="1"/>
            </p:cNvSpPr>
            <p:nvPr/>
          </p:nvSpPr>
          <p:spPr bwMode="auto">
            <a:xfrm>
              <a:off x="2880" y="1728"/>
              <a:ext cx="2544" cy="52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45" name="Rectangle 185"/>
            <p:cNvSpPr>
              <a:spLocks noChangeArrowheads="1"/>
            </p:cNvSpPr>
            <p:nvPr/>
          </p:nvSpPr>
          <p:spPr bwMode="auto">
            <a:xfrm>
              <a:off x="336" y="1728"/>
              <a:ext cx="2544" cy="52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46" name="Rectangle 186"/>
            <p:cNvSpPr>
              <a:spLocks noChangeArrowheads="1"/>
            </p:cNvSpPr>
            <p:nvPr/>
          </p:nvSpPr>
          <p:spPr bwMode="auto">
            <a:xfrm>
              <a:off x="336" y="1200"/>
              <a:ext cx="2544" cy="5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47" name="Rectangle 187"/>
            <p:cNvSpPr>
              <a:spLocks noChangeArrowheads="1"/>
            </p:cNvSpPr>
            <p:nvPr/>
          </p:nvSpPr>
          <p:spPr bwMode="white">
            <a:xfrm>
              <a:off x="432" y="1296"/>
              <a:ext cx="4896" cy="8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</p:grpSp>
      <p:sp>
        <p:nvSpPr>
          <p:cNvPr id="41148" name="Rectangle 188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41149" name="Rectangle 18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1150" name="Rectangle 190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41151" name="Rectangle 19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41152" name="Rectangle 19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0B429F1-0E32-45FF-A5D3-6318F78F4200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  <p:grpSp>
        <p:nvGrpSpPr>
          <p:cNvPr id="41153" name="Group 193"/>
          <p:cNvGrpSpPr>
            <a:grpSpLocks/>
          </p:cNvGrpSpPr>
          <p:nvPr/>
        </p:nvGrpSpPr>
        <p:grpSpPr bwMode="auto">
          <a:xfrm>
            <a:off x="304800" y="6783388"/>
            <a:ext cx="8458200" cy="74612"/>
            <a:chOff x="192" y="4273"/>
            <a:chExt cx="5328" cy="47"/>
          </a:xfrm>
        </p:grpSpPr>
        <p:sp>
          <p:nvSpPr>
            <p:cNvPr id="41154" name="Rectangle 194"/>
            <p:cNvSpPr>
              <a:spLocks noChangeArrowheads="1"/>
            </p:cNvSpPr>
            <p:nvPr/>
          </p:nvSpPr>
          <p:spPr bwMode="ltGray">
            <a:xfrm>
              <a:off x="504" y="4273"/>
              <a:ext cx="312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55" name="Rectangle 195"/>
            <p:cNvSpPr>
              <a:spLocks noChangeArrowheads="1"/>
            </p:cNvSpPr>
            <p:nvPr/>
          </p:nvSpPr>
          <p:spPr bwMode="ltGray">
            <a:xfrm>
              <a:off x="192" y="4273"/>
              <a:ext cx="312" cy="4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56" name="Rectangle 196"/>
            <p:cNvSpPr>
              <a:spLocks noChangeArrowheads="1"/>
            </p:cNvSpPr>
            <p:nvPr/>
          </p:nvSpPr>
          <p:spPr bwMode="ltGray">
            <a:xfrm>
              <a:off x="1176" y="4273"/>
              <a:ext cx="312" cy="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57" name="Rectangle 197"/>
            <p:cNvSpPr>
              <a:spLocks noChangeArrowheads="1"/>
            </p:cNvSpPr>
            <p:nvPr/>
          </p:nvSpPr>
          <p:spPr bwMode="ltGray">
            <a:xfrm>
              <a:off x="864" y="4273"/>
              <a:ext cx="312" cy="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58" name="Rectangle 198"/>
            <p:cNvSpPr>
              <a:spLocks noChangeArrowheads="1"/>
            </p:cNvSpPr>
            <p:nvPr/>
          </p:nvSpPr>
          <p:spPr bwMode="ltGray">
            <a:xfrm>
              <a:off x="1848" y="4273"/>
              <a:ext cx="312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59" name="Rectangle 199"/>
            <p:cNvSpPr>
              <a:spLocks noChangeArrowheads="1"/>
            </p:cNvSpPr>
            <p:nvPr/>
          </p:nvSpPr>
          <p:spPr bwMode="ltGray">
            <a:xfrm>
              <a:off x="1536" y="4273"/>
              <a:ext cx="312" cy="4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0" name="Rectangle 200"/>
            <p:cNvSpPr>
              <a:spLocks noChangeArrowheads="1"/>
            </p:cNvSpPr>
            <p:nvPr/>
          </p:nvSpPr>
          <p:spPr bwMode="ltGray">
            <a:xfrm>
              <a:off x="2520" y="4273"/>
              <a:ext cx="312" cy="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1" name="Rectangle 201"/>
            <p:cNvSpPr>
              <a:spLocks noChangeArrowheads="1"/>
            </p:cNvSpPr>
            <p:nvPr/>
          </p:nvSpPr>
          <p:spPr bwMode="ltGray">
            <a:xfrm>
              <a:off x="2208" y="4273"/>
              <a:ext cx="312" cy="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2" name="Rectangle 202"/>
            <p:cNvSpPr>
              <a:spLocks noChangeArrowheads="1"/>
            </p:cNvSpPr>
            <p:nvPr/>
          </p:nvSpPr>
          <p:spPr bwMode="ltGray">
            <a:xfrm>
              <a:off x="3192" y="4273"/>
              <a:ext cx="312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3" name="Rectangle 203"/>
            <p:cNvSpPr>
              <a:spLocks noChangeArrowheads="1"/>
            </p:cNvSpPr>
            <p:nvPr/>
          </p:nvSpPr>
          <p:spPr bwMode="ltGray">
            <a:xfrm>
              <a:off x="2880" y="4273"/>
              <a:ext cx="312" cy="4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4" name="Rectangle 204"/>
            <p:cNvSpPr>
              <a:spLocks noChangeArrowheads="1"/>
            </p:cNvSpPr>
            <p:nvPr/>
          </p:nvSpPr>
          <p:spPr bwMode="ltGray">
            <a:xfrm>
              <a:off x="3864" y="4273"/>
              <a:ext cx="312" cy="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5" name="Rectangle 205"/>
            <p:cNvSpPr>
              <a:spLocks noChangeArrowheads="1"/>
            </p:cNvSpPr>
            <p:nvPr/>
          </p:nvSpPr>
          <p:spPr bwMode="ltGray">
            <a:xfrm>
              <a:off x="3552" y="4273"/>
              <a:ext cx="312" cy="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6" name="Rectangle 206"/>
            <p:cNvSpPr>
              <a:spLocks noChangeArrowheads="1"/>
            </p:cNvSpPr>
            <p:nvPr/>
          </p:nvSpPr>
          <p:spPr bwMode="ltGray">
            <a:xfrm>
              <a:off x="4536" y="4273"/>
              <a:ext cx="312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7" name="Rectangle 207"/>
            <p:cNvSpPr>
              <a:spLocks noChangeArrowheads="1"/>
            </p:cNvSpPr>
            <p:nvPr/>
          </p:nvSpPr>
          <p:spPr bwMode="ltGray">
            <a:xfrm>
              <a:off x="4224" y="4273"/>
              <a:ext cx="312" cy="4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8" name="Rectangle 208"/>
            <p:cNvSpPr>
              <a:spLocks noChangeArrowheads="1"/>
            </p:cNvSpPr>
            <p:nvPr/>
          </p:nvSpPr>
          <p:spPr bwMode="ltGray">
            <a:xfrm>
              <a:off x="5208" y="4273"/>
              <a:ext cx="312" cy="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9" name="Rectangle 209"/>
            <p:cNvSpPr>
              <a:spLocks noChangeArrowheads="1"/>
            </p:cNvSpPr>
            <p:nvPr/>
          </p:nvSpPr>
          <p:spPr bwMode="ltGray">
            <a:xfrm>
              <a:off x="4896" y="4273"/>
              <a:ext cx="312" cy="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</p:grpSp>
      <p:pic>
        <p:nvPicPr>
          <p:cNvPr id="41170" name="Picture 210" descr="posbul1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063" y="3363913"/>
            <a:ext cx="293687" cy="293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2850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6EF34-16D5-4CF2-8799-2F27D3ABB4F9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190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3B897-1634-4D6D-A937-14035628B4FF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165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AA9539-D298-46D8-B395-45C79B9D3E61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475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7686B-3BA3-4DC9-A7C4-A5D68DEFFCE2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219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585A7-9130-4DE4-A772-B97F73EEC7D8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828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89D1B-B893-4C41-AC32-A662C57FC6E4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455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9DE9E-1B10-4E94-A975-9E180171E22F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9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FF488B-3D3A-4530-AFAE-CEC3CDC5BCF7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430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830DEB-E4CA-4229-A71A-00562083144A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065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36943-8159-47FD-8B03-50BF48B2BAC8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223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8383AD"/>
              </a:solidFill>
            </a:endParaRP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8383AD"/>
              </a:solidFill>
            </a:endParaRP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8AD816F-55DD-4D0D-87CC-E6F556548524}" type="slidenum">
              <a:rPr lang="ru-RU">
                <a:solidFill>
                  <a:srgbClr val="8383A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8383AD"/>
              </a:solidFill>
            </a:endParaRPr>
          </a:p>
        </p:txBody>
      </p:sp>
      <p:grpSp>
        <p:nvGrpSpPr>
          <p:cNvPr id="39943" name="Group 7"/>
          <p:cNvGrpSpPr>
            <a:grpSpLocks/>
          </p:cNvGrpSpPr>
          <p:nvPr/>
        </p:nvGrpSpPr>
        <p:grpSpPr bwMode="auto">
          <a:xfrm>
            <a:off x="215900" y="76200"/>
            <a:ext cx="8686800" cy="6781800"/>
            <a:chOff x="136" y="48"/>
            <a:chExt cx="5472" cy="4272"/>
          </a:xfrm>
        </p:grpSpPr>
        <p:grpSp>
          <p:nvGrpSpPr>
            <p:cNvPr id="39944" name="Group 8"/>
            <p:cNvGrpSpPr>
              <a:grpSpLocks/>
            </p:cNvGrpSpPr>
            <p:nvPr/>
          </p:nvGrpSpPr>
          <p:grpSpPr bwMode="auto">
            <a:xfrm>
              <a:off x="136" y="48"/>
              <a:ext cx="5472" cy="212"/>
              <a:chOff x="136" y="48"/>
              <a:chExt cx="5472" cy="212"/>
            </a:xfrm>
          </p:grpSpPr>
          <p:grpSp>
            <p:nvGrpSpPr>
              <p:cNvPr id="39945" name="Group 9"/>
              <p:cNvGrpSpPr>
                <a:grpSpLocks/>
              </p:cNvGrpSpPr>
              <p:nvPr/>
            </p:nvGrpSpPr>
            <p:grpSpPr bwMode="auto">
              <a:xfrm>
                <a:off x="136" y="48"/>
                <a:ext cx="1056" cy="212"/>
                <a:chOff x="2544" y="2160"/>
                <a:chExt cx="1920" cy="384"/>
              </a:xfrm>
            </p:grpSpPr>
            <p:sp>
              <p:nvSpPr>
                <p:cNvPr id="39946" name="Rectangle 10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47" name="Rectangle 11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48" name="Rectangle 12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49" name="Rectangle 13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50" name="Rectangle 14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51" name="Group 15"/>
              <p:cNvGrpSpPr>
                <a:grpSpLocks/>
              </p:cNvGrpSpPr>
              <p:nvPr/>
            </p:nvGrpSpPr>
            <p:grpSpPr bwMode="auto">
              <a:xfrm>
                <a:off x="1240" y="48"/>
                <a:ext cx="1056" cy="212"/>
                <a:chOff x="2544" y="2160"/>
                <a:chExt cx="1920" cy="384"/>
              </a:xfrm>
            </p:grpSpPr>
            <p:sp>
              <p:nvSpPr>
                <p:cNvPr id="39952" name="Rectangle 16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53" name="Rectangle 17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54" name="Rectangle 18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55" name="Rectangle 19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56" name="Rectangle 20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57" name="Group 21"/>
              <p:cNvGrpSpPr>
                <a:grpSpLocks/>
              </p:cNvGrpSpPr>
              <p:nvPr/>
            </p:nvGrpSpPr>
            <p:grpSpPr bwMode="auto">
              <a:xfrm>
                <a:off x="2344" y="48"/>
                <a:ext cx="1056" cy="212"/>
                <a:chOff x="2544" y="2160"/>
                <a:chExt cx="1920" cy="384"/>
              </a:xfrm>
            </p:grpSpPr>
            <p:sp>
              <p:nvSpPr>
                <p:cNvPr id="39958" name="Rectangle 22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59" name="Rectangle 23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0" name="Rectangle 24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1" name="Rectangle 25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2" name="Rectangle 26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63" name="Group 27"/>
              <p:cNvGrpSpPr>
                <a:grpSpLocks/>
              </p:cNvGrpSpPr>
              <p:nvPr/>
            </p:nvGrpSpPr>
            <p:grpSpPr bwMode="auto">
              <a:xfrm>
                <a:off x="3448" y="48"/>
                <a:ext cx="1056" cy="212"/>
                <a:chOff x="2544" y="2160"/>
                <a:chExt cx="1920" cy="384"/>
              </a:xfrm>
            </p:grpSpPr>
            <p:sp>
              <p:nvSpPr>
                <p:cNvPr id="39964" name="Rectangle 28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5" name="Rectangle 29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6" name="Rectangle 30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7" name="Rectangle 31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8" name="Rectangle 32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69" name="Group 33"/>
              <p:cNvGrpSpPr>
                <a:grpSpLocks/>
              </p:cNvGrpSpPr>
              <p:nvPr/>
            </p:nvGrpSpPr>
            <p:grpSpPr bwMode="auto">
              <a:xfrm>
                <a:off x="4552" y="48"/>
                <a:ext cx="1056" cy="212"/>
                <a:chOff x="2544" y="2160"/>
                <a:chExt cx="1920" cy="384"/>
              </a:xfrm>
            </p:grpSpPr>
            <p:sp>
              <p:nvSpPr>
                <p:cNvPr id="39970" name="Rectangle 34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71" name="Rectangle 35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72" name="Rectangle 36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73" name="Rectangle 37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74" name="Rectangle 38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</p:grpSp>
        <p:grpSp>
          <p:nvGrpSpPr>
            <p:cNvPr id="39975" name="Group 39"/>
            <p:cNvGrpSpPr>
              <a:grpSpLocks/>
            </p:cNvGrpSpPr>
            <p:nvPr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39976" name="Group 40"/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39977" name="Rectangle 41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78" name="Rectangle 42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79" name="Group 43"/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39980" name="Rectangle 44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81" name="Rectangle 45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82" name="Group 46"/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39983" name="Rectangle 47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84" name="Rectangle 4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85" name="Group 49"/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39986" name="Rectangle 50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87" name="Rectangle 51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88" name="Group 52"/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39989" name="Rectangle 53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90" name="Rectangle 54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91" name="Group 55"/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39992" name="Rectangle 56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93" name="Rectangle 57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94" name="Group 58"/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39995" name="Rectangle 59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96" name="Rectangle 60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97" name="Group 61"/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39998" name="Rectangle 62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99" name="Rectangle 63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333589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7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105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105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05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>
          <a:xfrm>
            <a:off x="179388" y="476250"/>
            <a:ext cx="4176712" cy="865188"/>
          </a:xfrm>
        </p:spPr>
        <p:txBody>
          <a:bodyPr/>
          <a:lstStyle/>
          <a:p>
            <a:pPr algn="l"/>
            <a:r>
              <a:rPr lang="uk-UA" sz="3600" b="1" i="1"/>
              <a:t>Повітряний</a:t>
            </a:r>
            <a:r>
              <a:rPr lang="uk-UA" sz="3600" b="1"/>
              <a:t/>
            </a:r>
            <a:br>
              <a:rPr lang="uk-UA" sz="3600" b="1"/>
            </a:br>
            <a:endParaRPr lang="ru-RU" sz="3600" b="1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4679950" cy="57610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/>
              <a:t>обсяг вантажів невеликий;</a:t>
            </a:r>
          </a:p>
          <a:p>
            <a:pPr>
              <a:lnSpc>
                <a:spcPct val="90000"/>
              </a:lnSpc>
            </a:pPr>
            <a:r>
              <a:rPr lang="uk-UA"/>
              <a:t>перевезення на великі       відстані;</a:t>
            </a:r>
          </a:p>
          <a:p>
            <a:pPr>
              <a:lnSpc>
                <a:spcPct val="90000"/>
              </a:lnSpc>
            </a:pPr>
            <a:r>
              <a:rPr lang="uk-UA"/>
              <a:t>найбільша швидкість;</a:t>
            </a:r>
          </a:p>
          <a:p>
            <a:pPr>
              <a:lnSpc>
                <a:spcPct val="90000"/>
              </a:lnSpc>
            </a:pPr>
            <a:r>
              <a:rPr lang="uk-UA"/>
              <a:t>відсутні витрати на облаштування шляхів;</a:t>
            </a:r>
          </a:p>
          <a:p>
            <a:pPr>
              <a:lnSpc>
                <a:spcPct val="90000"/>
              </a:lnSpc>
            </a:pPr>
            <a:r>
              <a:rPr lang="uk-UA"/>
              <a:t>високі витрати на утримання;</a:t>
            </a:r>
          </a:p>
          <a:p>
            <a:pPr>
              <a:lnSpc>
                <a:spcPct val="90000"/>
              </a:lnSpc>
            </a:pPr>
            <a:r>
              <a:rPr lang="uk-UA"/>
              <a:t>охоплює всі напрямки й акваторії світу</a:t>
            </a:r>
            <a:endParaRPr lang="ru-RU"/>
          </a:p>
        </p:txBody>
      </p:sp>
      <p:pic>
        <p:nvPicPr>
          <p:cNvPr id="53254" name="Picture 6" descr="5b6f198e7427a6175b20d3b28e48e1f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450" y="333375"/>
            <a:ext cx="3384550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5" name="Picture 7" descr="5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2492375"/>
            <a:ext cx="3995737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6" name="Picture 8" descr="3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4649788"/>
            <a:ext cx="4427537" cy="2208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154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any Meeting">
  <a:themeElements>
    <a:clrScheme name="Company Meeting 1">
      <a:dk1>
        <a:srgbClr val="8383AD"/>
      </a:dk1>
      <a:lt1>
        <a:srgbClr val="FEFED6"/>
      </a:lt1>
      <a:dk2>
        <a:srgbClr val="404176"/>
      </a:dk2>
      <a:lt2>
        <a:srgbClr val="969696"/>
      </a:lt2>
      <a:accent1>
        <a:srgbClr val="BABE90"/>
      </a:accent1>
      <a:accent2>
        <a:srgbClr val="666699"/>
      </a:accent2>
      <a:accent3>
        <a:srgbClr val="FEFEE8"/>
      </a:accent3>
      <a:accent4>
        <a:srgbClr val="6F6F93"/>
      </a:accent4>
      <a:accent5>
        <a:srgbClr val="D9DBC6"/>
      </a:accent5>
      <a:accent6>
        <a:srgbClr val="5C5C8A"/>
      </a:accent6>
      <a:hlink>
        <a:srgbClr val="C09E4A"/>
      </a:hlink>
      <a:folHlink>
        <a:srgbClr val="006666"/>
      </a:folHlink>
    </a:clrScheme>
    <a:fontScheme name="Company Meeting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mpany Meeting 1">
        <a:dk1>
          <a:srgbClr val="8383AD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2">
        <a:dk1>
          <a:srgbClr val="8383AD"/>
        </a:dk1>
        <a:lt1>
          <a:srgbClr val="FFFFFF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FFFFF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3">
        <a:dk1>
          <a:srgbClr val="4D4D4D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5F5F5F"/>
        </a:accent2>
        <a:accent3>
          <a:srgbClr val="FFFFFF"/>
        </a:accent3>
        <a:accent4>
          <a:srgbClr val="404040"/>
        </a:accent4>
        <a:accent5>
          <a:srgbClr val="EBEBEB"/>
        </a:accent5>
        <a:accent6>
          <a:srgbClr val="555555"/>
        </a:accent6>
        <a:hlink>
          <a:srgbClr val="C0C0C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4">
        <a:dk1>
          <a:srgbClr val="424262"/>
        </a:dk1>
        <a:lt1>
          <a:srgbClr val="FFFFFF"/>
        </a:lt1>
        <a:dk2>
          <a:srgbClr val="22659C"/>
        </a:dk2>
        <a:lt2>
          <a:srgbClr val="A4AEC2"/>
        </a:lt2>
        <a:accent1>
          <a:srgbClr val="B1C7E7"/>
        </a:accent1>
        <a:accent2>
          <a:srgbClr val="494983"/>
        </a:accent2>
        <a:accent3>
          <a:srgbClr val="FFFFFF"/>
        </a:accent3>
        <a:accent4>
          <a:srgbClr val="373753"/>
        </a:accent4>
        <a:accent5>
          <a:srgbClr val="D5E0F1"/>
        </a:accent5>
        <a:accent6>
          <a:srgbClr val="414176"/>
        </a:accent6>
        <a:hlink>
          <a:srgbClr val="6EADC4"/>
        </a:hlink>
        <a:folHlink>
          <a:srgbClr val="3E6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5">
        <a:dk1>
          <a:srgbClr val="000000"/>
        </a:dk1>
        <a:lt1>
          <a:srgbClr val="FFFFFF"/>
        </a:lt1>
        <a:dk2>
          <a:srgbClr val="404176"/>
        </a:dk2>
        <a:lt2>
          <a:srgbClr val="969696"/>
        </a:lt2>
        <a:accent1>
          <a:srgbClr val="B4CD81"/>
        </a:accent1>
        <a:accent2>
          <a:srgbClr val="717EB5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6672A4"/>
        </a:accent6>
        <a:hlink>
          <a:srgbClr val="D793C2"/>
        </a:hlink>
        <a:folHlink>
          <a:srgbClr val="8267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6">
        <a:dk1>
          <a:srgbClr val="111111"/>
        </a:dk1>
        <a:lt1>
          <a:srgbClr val="FAF5D2"/>
        </a:lt1>
        <a:dk2>
          <a:srgbClr val="4D4D4D"/>
        </a:dk2>
        <a:lt2>
          <a:srgbClr val="D0C59E"/>
        </a:lt2>
        <a:accent1>
          <a:srgbClr val="BABE90"/>
        </a:accent1>
        <a:accent2>
          <a:srgbClr val="666699"/>
        </a:accent2>
        <a:accent3>
          <a:srgbClr val="B2B2B2"/>
        </a:accent3>
        <a:accent4>
          <a:srgbClr val="D6D1B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Экран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Company Meeting</vt:lpstr>
      <vt:lpstr>Повітряний </vt:lpstr>
    </vt:vector>
  </TitlesOfParts>
  <Company>Лицей 99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Повітряний </dc:title>
  <dc:creator>Светлана В.</dc:creator>
  <cp:lastModifiedBy>Светлана В.</cp:lastModifiedBy>
  <cp:revision>1</cp:revision>
  <dcterms:created xsi:type="dcterms:W3CDTF">2013-05-18T03:47:55Z</dcterms:created>
  <dcterms:modified xsi:type="dcterms:W3CDTF">2013-05-18T03:48:17Z</dcterms:modified>
</cp:coreProperties>
</file>