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7" r:id="rId3"/>
    <p:sldId id="258" r:id="rId4"/>
    <p:sldId id="259" r:id="rId5"/>
    <p:sldId id="263" r:id="rId6"/>
  </p:sldIdLst>
  <p:sldSz cx="9144000" cy="5715000" type="screen16x1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15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5240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690447"/>
            <a:ext cx="7854696" cy="14605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1"/>
            <a:ext cx="2057400" cy="4343136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1"/>
            <a:ext cx="6019800" cy="434313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3" y="3175000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1" y="3247508"/>
            <a:ext cx="3733801" cy="16002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1" y="3429306"/>
            <a:ext cx="3733801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3470336"/>
            <a:ext cx="1965960" cy="1524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3499643"/>
            <a:ext cx="1965960" cy="762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302000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3384153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041385"/>
            <a:ext cx="9144000" cy="203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" y="3062940"/>
            <a:ext cx="9144001" cy="11723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035908"/>
            <a:ext cx="2729950" cy="20702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0847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001573"/>
            <a:ext cx="8458200" cy="1225021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249948"/>
            <a:ext cx="4953000" cy="14605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3505200"/>
            <a:ext cx="96012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3504407"/>
            <a:ext cx="1295400" cy="3810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947"/>
            <a:ext cx="747712" cy="30480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651000"/>
            <a:ext cx="7772400" cy="1135063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805907"/>
            <a:ext cx="7772400" cy="1258093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74520"/>
            <a:ext cx="4038600" cy="3771636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52500"/>
            <a:ext cx="8382000" cy="891540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870808"/>
            <a:ext cx="4041648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6" y="1870808"/>
            <a:ext cx="4041775" cy="3810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257099"/>
            <a:ext cx="4041648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5" y="2257099"/>
            <a:ext cx="4041775" cy="32385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91540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510540"/>
            <a:ext cx="957264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510540"/>
            <a:ext cx="1325880" cy="3810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1893"/>
            <a:ext cx="762000" cy="3048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918308"/>
            <a:ext cx="3383280" cy="731520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1675606"/>
            <a:ext cx="3383280" cy="384810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646906"/>
            <a:ext cx="5102352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5" y="924301"/>
            <a:ext cx="586803" cy="3901364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952500"/>
            <a:ext cx="4572000" cy="3810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2728591"/>
            <a:ext cx="2590800" cy="2097074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952500"/>
            <a:ext cx="1905000" cy="45720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52500"/>
            <a:ext cx="6248400" cy="45720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097280"/>
            <a:ext cx="7772400" cy="1135380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253887"/>
            <a:ext cx="7772400" cy="1258093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740"/>
            <a:ext cx="8229600" cy="9525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071"/>
            <a:ext cx="4038600" cy="36957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071"/>
            <a:ext cx="4038600" cy="36957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740"/>
            <a:ext cx="8229600" cy="9525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46040"/>
            <a:ext cx="4040188" cy="549460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549798"/>
            <a:ext cx="4041775" cy="54570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095500"/>
            <a:ext cx="4040188" cy="320476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095500"/>
            <a:ext cx="4041775" cy="320476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6740"/>
            <a:ext cx="8305800" cy="9525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28627"/>
            <a:ext cx="2743200" cy="968375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397000"/>
            <a:ext cx="2743200" cy="3810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397000"/>
            <a:ext cx="5111750" cy="3810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923398"/>
            <a:ext cx="5257800" cy="34290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466474"/>
            <a:ext cx="155448" cy="129540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80830"/>
            <a:ext cx="2212848" cy="131885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357321"/>
            <a:ext cx="2209800" cy="181610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5296959"/>
            <a:ext cx="609600" cy="304271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999598"/>
            <a:ext cx="4617720" cy="327660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847167"/>
            <a:ext cx="9163050" cy="8678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5183188"/>
            <a:ext cx="4762500" cy="5318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5953"/>
            <a:ext cx="9163050" cy="8678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953"/>
            <a:ext cx="4762500" cy="5318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86740"/>
            <a:ext cx="8229600" cy="9525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12900"/>
            <a:ext cx="8229600" cy="3657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5296959"/>
            <a:ext cx="3352800" cy="304271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5296959"/>
            <a:ext cx="762000" cy="304271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168673"/>
            <a:ext cx="9180548" cy="54102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05682"/>
            <a:ext cx="9144000" cy="7033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258886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1" y="256897"/>
            <a:ext cx="9144001" cy="7620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3" y="300205"/>
            <a:ext cx="3733819" cy="7590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1" y="366761"/>
            <a:ext cx="3733801" cy="150029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14587"/>
            <a:ext cx="3063240" cy="2286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490786"/>
            <a:ext cx="1600200" cy="30480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1668"/>
            <a:ext cx="57626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1668"/>
            <a:ext cx="27432" cy="51816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1668"/>
            <a:ext cx="9144" cy="51816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1668"/>
            <a:ext cx="27432" cy="51816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17"/>
            <a:ext cx="54864" cy="48768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17"/>
            <a:ext cx="9144" cy="48768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952500"/>
            <a:ext cx="8229600" cy="889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74520"/>
            <a:ext cx="8229600" cy="36042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510540"/>
            <a:ext cx="957264" cy="3810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510540"/>
            <a:ext cx="1325880" cy="3810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1893"/>
            <a:ext cx="762000" cy="30480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337220"/>
            <a:ext cx="7855024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Портфолио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921396"/>
            <a:ext cx="7854696" cy="2664296"/>
          </a:xfrm>
        </p:spPr>
        <p:txBody>
          <a:bodyPr/>
          <a:lstStyle/>
          <a:p>
            <a:pPr algn="ctr"/>
            <a:r>
              <a:rPr lang="ru-RU" dirty="0" smtClean="0"/>
              <a:t>Учителя  химии</a:t>
            </a:r>
          </a:p>
          <a:p>
            <a:pPr algn="ctr"/>
            <a:r>
              <a:rPr lang="ru-RU" dirty="0" smtClean="0"/>
              <a:t>ЗОШ № 38</a:t>
            </a:r>
          </a:p>
          <a:p>
            <a:pPr algn="ctr"/>
            <a:r>
              <a:rPr lang="ru-RU" dirty="0" err="1" smtClean="0"/>
              <a:t>г.Запорожья</a:t>
            </a:r>
            <a:endParaRPr lang="ru-RU" dirty="0" smtClean="0"/>
          </a:p>
          <a:p>
            <a:pPr algn="ctr"/>
            <a:r>
              <a:rPr lang="ru-RU" dirty="0" err="1" smtClean="0"/>
              <a:t>Волколуповой</a:t>
            </a:r>
            <a:r>
              <a:rPr lang="ru-RU" dirty="0" smtClean="0"/>
              <a:t> Анастасии Вячеславовны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8971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Кто 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Учитель химии.</a:t>
            </a:r>
          </a:p>
          <a:p>
            <a:r>
              <a:rPr lang="ru-RU" dirty="0" smtClean="0"/>
              <a:t>Мама 4-х летнего сына.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D:\Новая папка\кр\kF-X8lRvDw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61356"/>
            <a:ext cx="4104456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9193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Моя работа направлена на достижение следующих целей: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fontAlgn="base">
              <a:lnSpc>
                <a:spcPct val="80000"/>
              </a:lnSpc>
              <a:spcAft>
                <a:spcPct val="0"/>
              </a:spcAft>
              <a:buClr>
                <a:srgbClr val="FF0000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2000" kern="0" dirty="0">
                <a:solidFill>
                  <a:srgbClr val="3600FA"/>
                </a:solidFill>
                <a:latin typeface="Times New Roman"/>
              </a:rPr>
              <a:t>развитие личности</a:t>
            </a:r>
            <a:r>
              <a:rPr lang="ru-RU" sz="2000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000" kern="0" dirty="0">
                <a:solidFill>
                  <a:srgbClr val="3600FA"/>
                </a:solidFill>
                <a:latin typeface="Times New Roman"/>
              </a:rPr>
              <a:t>школьника</a:t>
            </a:r>
            <a:r>
              <a:rPr lang="ru-RU" sz="2000" kern="0" dirty="0">
                <a:solidFill>
                  <a:srgbClr val="990000"/>
                </a:solidFill>
                <a:latin typeface="Times New Roman"/>
              </a:rPr>
              <a:t>, его творческих способностей с учетом индивидуальных особенностей; развитие умений организовывать, контролировать и оценивать собственную деятельность, формирование умений учебного сотрудничества; охрана и укрепление здоровья;</a:t>
            </a:r>
          </a:p>
          <a:p>
            <a:pPr marL="342900" lvl="0" indent="-342900" fontAlgn="base">
              <a:lnSpc>
                <a:spcPct val="80000"/>
              </a:lnSpc>
              <a:spcAft>
                <a:spcPct val="0"/>
              </a:spcAft>
              <a:buClr>
                <a:srgbClr val="FF0000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2000" kern="0" dirty="0">
                <a:solidFill>
                  <a:srgbClr val="3600FA"/>
                </a:solidFill>
                <a:latin typeface="Times New Roman"/>
              </a:rPr>
              <a:t>освоение знаний</a:t>
            </a:r>
            <a:r>
              <a:rPr lang="ru-RU" sz="2000" kern="0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ru-RU" sz="2000" kern="0" dirty="0">
                <a:solidFill>
                  <a:srgbClr val="990000"/>
                </a:solidFill>
                <a:latin typeface="Times New Roman"/>
              </a:rPr>
              <a:t>обеспечивающих успешное образование на данной и следующей  ступени;</a:t>
            </a:r>
          </a:p>
          <a:p>
            <a:pPr marL="342900" lvl="0" indent="-342900" fontAlgn="base">
              <a:lnSpc>
                <a:spcPct val="80000"/>
              </a:lnSpc>
              <a:spcAft>
                <a:spcPct val="0"/>
              </a:spcAft>
              <a:buClr>
                <a:srgbClr val="FF0000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2000" kern="0" dirty="0">
                <a:solidFill>
                  <a:srgbClr val="3600FA"/>
                </a:solidFill>
                <a:latin typeface="Times New Roman"/>
              </a:rPr>
              <a:t>овладение </a:t>
            </a:r>
            <a:r>
              <a:rPr lang="ru-RU" sz="2000" kern="0" dirty="0" err="1">
                <a:solidFill>
                  <a:srgbClr val="3600FA"/>
                </a:solidFill>
                <a:latin typeface="Times New Roman"/>
              </a:rPr>
              <a:t>общеучебными</a:t>
            </a:r>
            <a:r>
              <a:rPr lang="ru-RU" sz="2000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ru-RU" sz="2000" kern="0" dirty="0">
                <a:solidFill>
                  <a:srgbClr val="990000"/>
                </a:solidFill>
                <a:latin typeface="Times New Roman"/>
              </a:rPr>
              <a:t>и предметными умениями  и навыками, опытом осуществления различных видов деятельности;</a:t>
            </a:r>
          </a:p>
          <a:p>
            <a:pPr marL="342900" lvl="0" indent="-342900" fontAlgn="base">
              <a:lnSpc>
                <a:spcPct val="80000"/>
              </a:lnSpc>
              <a:spcAft>
                <a:spcPct val="0"/>
              </a:spcAft>
              <a:buClr>
                <a:srgbClr val="FF0000"/>
              </a:buClr>
              <a:buSzPct val="60000"/>
              <a:buFont typeface="Wingdings" pitchFamily="2" charset="2"/>
              <a:buChar char="n"/>
              <a:defRPr/>
            </a:pPr>
            <a:r>
              <a:rPr lang="ru-RU" sz="2000" kern="0" dirty="0">
                <a:solidFill>
                  <a:srgbClr val="3600FA"/>
                </a:solidFill>
                <a:latin typeface="Times New Roman"/>
              </a:rPr>
              <a:t>воспитание желания учиться</a:t>
            </a:r>
            <a:r>
              <a:rPr lang="ru-RU" sz="2000" kern="0" dirty="0">
                <a:solidFill>
                  <a:srgbClr val="990000"/>
                </a:solidFill>
                <a:latin typeface="Times New Roman"/>
              </a:rPr>
              <a:t>, интереса к учению, стремления к самообразованию.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781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5292"/>
            <a:ext cx="8229600" cy="4285208"/>
          </a:xfrm>
        </p:spPr>
        <p:txBody>
          <a:bodyPr/>
          <a:lstStyle/>
          <a:p>
            <a:pPr algn="r">
              <a:buNone/>
            </a:pPr>
            <a:r>
              <a:rPr lang="uk-UA" dirty="0" smtClean="0"/>
              <a:t>Полонська Ольга Станіславівна</a:t>
            </a:r>
          </a:p>
          <a:p>
            <a:pPr algn="r">
              <a:buNone/>
            </a:pPr>
            <a:r>
              <a:rPr lang="uk-UA" dirty="0" smtClean="0"/>
              <a:t>учитель хімії і біології</a:t>
            </a:r>
          </a:p>
          <a:p>
            <a:pPr algn="r">
              <a:buNone/>
            </a:pPr>
            <a:r>
              <a:rPr lang="uk-UA" dirty="0" err="1" smtClean="0"/>
              <a:t>“спеціаліст</a:t>
            </a:r>
            <a:r>
              <a:rPr lang="uk-UA" dirty="0" smtClean="0"/>
              <a:t> вищої </a:t>
            </a:r>
            <a:r>
              <a:rPr lang="uk-UA" dirty="0" err="1" smtClean="0"/>
              <a:t>категорії”</a:t>
            </a:r>
            <a:endParaRPr lang="uk-UA" dirty="0" smtClean="0"/>
          </a:p>
          <a:p>
            <a:pPr algn="r">
              <a:buNone/>
            </a:pPr>
            <a:r>
              <a:rPr lang="uk-UA" dirty="0" err="1" smtClean="0"/>
              <a:t>“старший</a:t>
            </a:r>
            <a:r>
              <a:rPr lang="uk-UA" dirty="0" smtClean="0"/>
              <a:t> </a:t>
            </a:r>
            <a:r>
              <a:rPr lang="uk-UA" dirty="0" err="1" smtClean="0"/>
              <a:t>учитель”</a:t>
            </a: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Запорізький </a:t>
            </a:r>
            <a:r>
              <a:rPr lang="uk-UA" dirty="0" smtClean="0"/>
              <a:t>район</a:t>
            </a:r>
          </a:p>
          <a:p>
            <a:pPr>
              <a:buNone/>
            </a:pPr>
            <a:r>
              <a:rPr lang="uk-UA" dirty="0" err="1" smtClean="0"/>
              <a:t>Степненська</a:t>
            </a:r>
            <a:r>
              <a:rPr lang="uk-UA" dirty="0" smtClean="0"/>
              <a:t> </a:t>
            </a:r>
            <a:r>
              <a:rPr lang="uk-UA" dirty="0" smtClean="0"/>
              <a:t>загальноосвітня </a:t>
            </a:r>
          </a:p>
          <a:p>
            <a:pPr>
              <a:buNone/>
            </a:pPr>
            <a:r>
              <a:rPr lang="uk-UA" dirty="0" smtClean="0"/>
              <a:t>школа І-ІІІ ступенів</a:t>
            </a:r>
            <a:endParaRPr lang="uk-UA" dirty="0"/>
          </a:p>
        </p:txBody>
      </p:sp>
      <p:pic>
        <p:nvPicPr>
          <p:cNvPr id="2050" name="Picture 2" descr="C:\Users\ольга\Pictures\IMG_54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81236"/>
            <a:ext cx="2088232" cy="2664296"/>
          </a:xfrm>
          <a:prstGeom prst="rect">
            <a:avLst/>
          </a:prstGeom>
          <a:noFill/>
        </p:spPr>
      </p:pic>
      <p:pic>
        <p:nvPicPr>
          <p:cNvPr id="6" name="Picture 2" descr="C:\Users\ольга\Pictures\2010-09-01 001\IMG_475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3145532"/>
            <a:ext cx="3096344" cy="21249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</TotalTime>
  <Words>122</Words>
  <Application>Microsoft Office PowerPoint</Application>
  <PresentationFormat>Экран (16:10)</PresentationFormat>
  <Paragraphs>21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Поток</vt:lpstr>
      <vt:lpstr>Городская</vt:lpstr>
      <vt:lpstr>Портфолио</vt:lpstr>
      <vt:lpstr>Кто я?</vt:lpstr>
      <vt:lpstr>Моя работа направлена на достижение следующих целей: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ольга</cp:lastModifiedBy>
  <cp:revision>8</cp:revision>
  <dcterms:created xsi:type="dcterms:W3CDTF">2015-05-12T18:30:02Z</dcterms:created>
  <dcterms:modified xsi:type="dcterms:W3CDTF">2015-05-13T15:22:36Z</dcterms:modified>
</cp:coreProperties>
</file>