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7" r:id="rId3"/>
    <p:sldId id="258" r:id="rId4"/>
    <p:sldId id="259" r:id="rId5"/>
    <p:sldId id="263" r:id="rId6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1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175000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247508"/>
            <a:ext cx="3733801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429306"/>
            <a:ext cx="3733801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470336"/>
            <a:ext cx="1965960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499643"/>
            <a:ext cx="1965960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302000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384153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041385"/>
            <a:ext cx="9144000" cy="203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062940"/>
            <a:ext cx="914400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035908"/>
            <a:ext cx="2729950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001573"/>
            <a:ext cx="8458200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249948"/>
            <a:ext cx="4953000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505200"/>
            <a:ext cx="96012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504407"/>
            <a:ext cx="12954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947"/>
            <a:ext cx="74771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651000"/>
            <a:ext cx="7772400" cy="113506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05907"/>
            <a:ext cx="7772400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8382000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870808"/>
            <a:ext cx="4041648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870808"/>
            <a:ext cx="4041775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257099"/>
            <a:ext cx="4041648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257099"/>
            <a:ext cx="4041775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510540"/>
            <a:ext cx="957264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510540"/>
            <a:ext cx="132588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893"/>
            <a:ext cx="7620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918308"/>
            <a:ext cx="3383280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675606"/>
            <a:ext cx="3383280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646906"/>
            <a:ext cx="510235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924301"/>
            <a:ext cx="586803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952500"/>
            <a:ext cx="4572000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728591"/>
            <a:ext cx="2590800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952500"/>
            <a:ext cx="1905000" cy="45720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52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923398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466474"/>
            <a:ext cx="155448" cy="1295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5296959"/>
            <a:ext cx="609600" cy="30427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847167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5183188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12900"/>
            <a:ext cx="82296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5296959"/>
            <a:ext cx="33528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5296959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168673"/>
            <a:ext cx="9180548" cy="54102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05682"/>
            <a:ext cx="914400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56897"/>
            <a:ext cx="914400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00205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66761"/>
            <a:ext cx="3733801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14587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90786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668"/>
            <a:ext cx="57626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668"/>
            <a:ext cx="27432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668"/>
            <a:ext cx="914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668"/>
            <a:ext cx="27432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17"/>
            <a:ext cx="54864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17"/>
            <a:ext cx="914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74520"/>
            <a:ext cx="8229600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510540"/>
            <a:ext cx="957264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510540"/>
            <a:ext cx="1325880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893"/>
            <a:ext cx="762000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7220"/>
            <a:ext cx="7855024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Портфолио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1396"/>
            <a:ext cx="7854696" cy="2664296"/>
          </a:xfrm>
        </p:spPr>
        <p:txBody>
          <a:bodyPr/>
          <a:lstStyle/>
          <a:p>
            <a:pPr algn="ctr"/>
            <a:r>
              <a:rPr lang="ru-RU" dirty="0" smtClean="0"/>
              <a:t>Учителя  химии</a:t>
            </a:r>
          </a:p>
          <a:p>
            <a:pPr algn="ctr"/>
            <a:r>
              <a:rPr lang="ru-RU" dirty="0" smtClean="0"/>
              <a:t>ЗОШ № 38</a:t>
            </a:r>
          </a:p>
          <a:p>
            <a:pPr algn="ctr"/>
            <a:r>
              <a:rPr lang="ru-RU" dirty="0" err="1" smtClean="0"/>
              <a:t>г.Запорожья</a:t>
            </a:r>
            <a:endParaRPr lang="ru-RU" dirty="0" smtClean="0"/>
          </a:p>
          <a:p>
            <a:pPr algn="ctr"/>
            <a:r>
              <a:rPr lang="ru-RU" dirty="0" err="1" smtClean="0"/>
              <a:t>Волколуповой</a:t>
            </a:r>
            <a:r>
              <a:rPr lang="ru-RU" dirty="0" smtClean="0"/>
              <a:t> Анастасии Вячеславовны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97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Учитель химии.</a:t>
            </a:r>
          </a:p>
          <a:p>
            <a:r>
              <a:rPr lang="ru-RU" dirty="0" smtClean="0"/>
              <a:t>Мама 4-х летнего сына.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Новая папка\кр\kF-X8lRvDw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61356"/>
            <a:ext cx="410445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19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Моя работа направлена на достижение следующих целей: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kern="0" dirty="0">
                <a:solidFill>
                  <a:srgbClr val="3600FA"/>
                </a:solidFill>
                <a:latin typeface="Times New Roman"/>
              </a:rPr>
              <a:t>развитие личности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kern="0" dirty="0">
                <a:solidFill>
                  <a:srgbClr val="3600FA"/>
                </a:solidFill>
                <a:latin typeface="Times New Roman"/>
              </a:rPr>
              <a:t>школьника</a:t>
            </a:r>
            <a:r>
              <a:rPr lang="ru-RU" sz="2000" kern="0" dirty="0">
                <a:solidFill>
                  <a:srgbClr val="990000"/>
                </a:solidFill>
                <a:latin typeface="Times New Roman"/>
              </a:rPr>
              <a:t>, его творческих способностей с учетом индивидуальных особенностей; развитие умений организовывать, контролировать и оценивать собственную деятельность, формирование умений учебного сотрудничества; охрана и укрепление здоровья;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kern="0" dirty="0">
                <a:solidFill>
                  <a:srgbClr val="3600FA"/>
                </a:solidFill>
                <a:latin typeface="Times New Roman"/>
              </a:rPr>
              <a:t>освоение знаний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000" kern="0" dirty="0">
                <a:solidFill>
                  <a:srgbClr val="990000"/>
                </a:solidFill>
                <a:latin typeface="Times New Roman"/>
              </a:rPr>
              <a:t>обеспечивающих успешное образование на данной и следующей  ступени;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kern="0" dirty="0">
                <a:solidFill>
                  <a:srgbClr val="3600FA"/>
                </a:solidFill>
                <a:latin typeface="Times New Roman"/>
              </a:rPr>
              <a:t>овладение </a:t>
            </a:r>
            <a:r>
              <a:rPr lang="ru-RU" sz="2000" kern="0" dirty="0" err="1">
                <a:solidFill>
                  <a:srgbClr val="3600FA"/>
                </a:solidFill>
                <a:latin typeface="Times New Roman"/>
              </a:rPr>
              <a:t>общеучебными</a:t>
            </a:r>
            <a:r>
              <a:rPr lang="ru-RU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kern="0" dirty="0">
                <a:solidFill>
                  <a:srgbClr val="990000"/>
                </a:solidFill>
                <a:latin typeface="Times New Roman"/>
              </a:rPr>
              <a:t>и предметными умениями  и навыками, опытом осуществления различных видов деятельности;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kern="0" dirty="0">
                <a:solidFill>
                  <a:srgbClr val="3600FA"/>
                </a:solidFill>
                <a:latin typeface="Times New Roman"/>
              </a:rPr>
              <a:t>воспитание желания учиться</a:t>
            </a:r>
            <a:r>
              <a:rPr lang="ru-RU" sz="2000" kern="0" dirty="0">
                <a:solidFill>
                  <a:srgbClr val="990000"/>
                </a:solidFill>
                <a:latin typeface="Times New Roman"/>
              </a:rPr>
              <a:t>, интереса к учению, стремления к самообразованию.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8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285208"/>
          </a:xfrm>
        </p:spPr>
        <p:txBody>
          <a:bodyPr/>
          <a:lstStyle/>
          <a:p>
            <a:pPr algn="r">
              <a:buNone/>
            </a:pPr>
            <a:r>
              <a:rPr lang="uk-UA" dirty="0" smtClean="0"/>
              <a:t>Полонська Ольга Станіславівна</a:t>
            </a:r>
          </a:p>
          <a:p>
            <a:pPr algn="r">
              <a:buNone/>
            </a:pPr>
            <a:r>
              <a:rPr lang="uk-UA" dirty="0" smtClean="0"/>
              <a:t>учитель хімії і біології</a:t>
            </a:r>
          </a:p>
          <a:p>
            <a:pPr algn="r">
              <a:buNone/>
            </a:pPr>
            <a:r>
              <a:rPr lang="uk-UA" dirty="0" err="1" smtClean="0"/>
              <a:t>“спеціаліст</a:t>
            </a:r>
            <a:r>
              <a:rPr lang="uk-UA" dirty="0" smtClean="0"/>
              <a:t> вищої </a:t>
            </a:r>
            <a:r>
              <a:rPr lang="uk-UA" dirty="0" err="1" smtClean="0"/>
              <a:t>категорії”</a:t>
            </a:r>
            <a:endParaRPr lang="uk-UA" dirty="0" smtClean="0"/>
          </a:p>
          <a:p>
            <a:pPr algn="r">
              <a:buNone/>
            </a:pPr>
            <a:r>
              <a:rPr lang="uk-UA" dirty="0" err="1" smtClean="0"/>
              <a:t>“старший</a:t>
            </a:r>
            <a:r>
              <a:rPr lang="uk-UA" dirty="0" smtClean="0"/>
              <a:t> </a:t>
            </a:r>
            <a:r>
              <a:rPr lang="uk-UA" dirty="0" err="1" smtClean="0"/>
              <a:t>учитель”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Запорізький </a:t>
            </a:r>
            <a:r>
              <a:rPr lang="uk-UA" dirty="0" smtClean="0"/>
              <a:t>район</a:t>
            </a:r>
          </a:p>
          <a:p>
            <a:pPr>
              <a:buNone/>
            </a:pPr>
            <a:r>
              <a:rPr lang="uk-UA" dirty="0" err="1" smtClean="0"/>
              <a:t>Степненська</a:t>
            </a:r>
            <a:r>
              <a:rPr lang="uk-UA" dirty="0" smtClean="0"/>
              <a:t> </a:t>
            </a:r>
            <a:r>
              <a:rPr lang="uk-UA" dirty="0" smtClean="0"/>
              <a:t>загальноосвітня </a:t>
            </a:r>
          </a:p>
          <a:p>
            <a:pPr>
              <a:buNone/>
            </a:pPr>
            <a:r>
              <a:rPr lang="uk-UA" dirty="0" smtClean="0"/>
              <a:t>школа І-ІІІ ступенів</a:t>
            </a:r>
            <a:endParaRPr lang="uk-UA" dirty="0"/>
          </a:p>
        </p:txBody>
      </p:sp>
      <p:pic>
        <p:nvPicPr>
          <p:cNvPr id="2050" name="Picture 2" descr="C:\Users\ольга\Pictures\IMG_54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1236"/>
            <a:ext cx="2088232" cy="2664296"/>
          </a:xfrm>
          <a:prstGeom prst="rect">
            <a:avLst/>
          </a:prstGeom>
          <a:noFill/>
        </p:spPr>
      </p:pic>
      <p:pic>
        <p:nvPicPr>
          <p:cNvPr id="6" name="Picture 2" descr="C:\Users\ольга\Pictures\2010-09-01 001\IMG_47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145532"/>
            <a:ext cx="3096344" cy="2124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122</Words>
  <Application>Microsoft Office PowerPoint</Application>
  <PresentationFormat>Экран (16:10)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Поток</vt:lpstr>
      <vt:lpstr>Городская</vt:lpstr>
      <vt:lpstr>Портфолио</vt:lpstr>
      <vt:lpstr>Кто я?</vt:lpstr>
      <vt:lpstr>Моя работа направлена на достижение следующих целей: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8</cp:revision>
  <dcterms:created xsi:type="dcterms:W3CDTF">2015-05-12T18:30:02Z</dcterms:created>
  <dcterms:modified xsi:type="dcterms:W3CDTF">2015-05-13T15:22:36Z</dcterms:modified>
</cp:coreProperties>
</file>