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5E4FD-F0AF-4962-B194-12D298F95CFD}" type="datetimeFigureOut">
              <a:rPr lang="ru-RU" smtClean="0"/>
              <a:t>18.05.2013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4D8CE-8B83-4C09-982C-CE687CA0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6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29A377-D202-4AA6-94D8-75883E00BD03}" type="slidenum">
              <a:rPr lang="uk-UA">
                <a:solidFill>
                  <a:prstClr val="black"/>
                </a:solidFill>
              </a:rPr>
              <a:pPr/>
              <a:t>1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CF11CB-15D4-47FB-AED8-BD6B2DA424FF}" type="slidenum">
              <a:rPr lang="uk-UA">
                <a:solidFill>
                  <a:prstClr val="black"/>
                </a:solidFill>
              </a:rPr>
              <a:pPr/>
              <a:t>2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56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9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5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817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551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149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67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42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794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20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84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724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087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78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87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9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6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88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68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12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0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77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369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8763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04813"/>
            <a:ext cx="8207375" cy="731837"/>
          </a:xfrm>
        </p:spPr>
        <p:txBody>
          <a:bodyPr/>
          <a:lstStyle/>
          <a:p>
            <a:pPr algn="l"/>
            <a:r>
              <a:rPr lang="uk-UA" sz="3600" b="1" i="1"/>
              <a:t> Морський</a:t>
            </a:r>
            <a:endParaRPr lang="ru-RU" sz="3600" b="1" i="1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4500563" cy="6237287"/>
          </a:xfrm>
        </p:spPr>
        <p:txBody>
          <a:bodyPr/>
          <a:lstStyle/>
          <a:p>
            <a:pPr>
              <a:buFontTx/>
              <a:buNone/>
            </a:pPr>
            <a:r>
              <a:rPr lang="uk-UA" i="1" u="sng"/>
              <a:t> </a:t>
            </a:r>
            <a:endParaRPr lang="uk-UA"/>
          </a:p>
          <a:p>
            <a:r>
              <a:rPr lang="uk-UA"/>
              <a:t>висока вантажопідйомність;</a:t>
            </a:r>
          </a:p>
          <a:p>
            <a:r>
              <a:rPr lang="uk-UA"/>
              <a:t>високі витрати на обслуговування суден;</a:t>
            </a:r>
          </a:p>
          <a:p>
            <a:r>
              <a:rPr lang="uk-UA"/>
              <a:t>забезпечує зовнішні економічні зв'язки;</a:t>
            </a:r>
          </a:p>
          <a:p>
            <a:r>
              <a:rPr lang="uk-UA"/>
              <a:t>низька собівартість перевезень;</a:t>
            </a:r>
          </a:p>
          <a:p>
            <a:r>
              <a:rPr lang="uk-UA"/>
              <a:t>характеризується як  забруднювач акваторії</a:t>
            </a:r>
            <a:endParaRPr lang="ru-RU"/>
          </a:p>
        </p:txBody>
      </p:sp>
      <p:pic>
        <p:nvPicPr>
          <p:cNvPr id="50180" name="Picture 4" descr="morskoy_transport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4141788"/>
            <a:ext cx="4716462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182" name="Picture 6" descr="2008050116152888809048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476250"/>
            <a:ext cx="4716462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58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3635375" cy="658813"/>
          </a:xfrm>
        </p:spPr>
        <p:txBody>
          <a:bodyPr/>
          <a:lstStyle/>
          <a:p>
            <a:r>
              <a:rPr lang="uk-UA" sz="3600" b="1" i="1"/>
              <a:t>Річковий</a:t>
            </a:r>
            <a:endParaRPr lang="ru-RU" sz="3600" b="1" i="1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4932363" cy="590391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uk-UA"/>
          </a:p>
          <a:p>
            <a:pPr>
              <a:lnSpc>
                <a:spcPct val="90000"/>
              </a:lnSpc>
            </a:pPr>
            <a:r>
              <a:rPr lang="uk-UA"/>
              <a:t>невеликі витрати на облаштування і утримання;</a:t>
            </a:r>
          </a:p>
          <a:p>
            <a:pPr>
              <a:lnSpc>
                <a:spcPct val="90000"/>
              </a:lnSpc>
            </a:pPr>
            <a:r>
              <a:rPr lang="uk-UA"/>
              <a:t>низька собівартість;</a:t>
            </a:r>
          </a:p>
          <a:p>
            <a:pPr>
              <a:lnSpc>
                <a:spcPct val="90000"/>
              </a:lnSpc>
            </a:pPr>
            <a:r>
              <a:rPr lang="uk-UA"/>
              <a:t>залежність від пори року;</a:t>
            </a:r>
          </a:p>
          <a:p>
            <a:pPr>
              <a:lnSpc>
                <a:spcPct val="90000"/>
              </a:lnSpc>
            </a:pPr>
            <a:r>
              <a:rPr lang="uk-UA"/>
              <a:t>низька швидкість;</a:t>
            </a:r>
          </a:p>
          <a:p>
            <a:pPr>
              <a:lnSpc>
                <a:spcPct val="90000"/>
              </a:lnSpc>
            </a:pPr>
            <a:r>
              <a:rPr lang="uk-UA"/>
              <a:t>можливість транспортування лише в певному	 напрямку;</a:t>
            </a:r>
            <a:endParaRPr lang="ru-RU"/>
          </a:p>
        </p:txBody>
      </p:sp>
      <p:pic>
        <p:nvPicPr>
          <p:cNvPr id="52232" name="Picture 8" descr="381959_b420dfd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04813"/>
            <a:ext cx="4067175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3" name="Picture 9" descr="mrf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308475"/>
            <a:ext cx="4067175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4" name="Picture 10" descr="dnipro5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65400"/>
            <a:ext cx="2592388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6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Экран (4:3)</PresentationFormat>
  <Paragraphs>16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Company Meeting</vt:lpstr>
      <vt:lpstr>1_Company Meeting</vt:lpstr>
      <vt:lpstr> Морський</vt:lpstr>
      <vt:lpstr>Річковий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Морський</dc:title>
  <dc:creator>Светлана В.</dc:creator>
  <cp:lastModifiedBy>Светлана В.</cp:lastModifiedBy>
  <cp:revision>1</cp:revision>
  <dcterms:created xsi:type="dcterms:W3CDTF">2013-05-18T03:41:21Z</dcterms:created>
  <dcterms:modified xsi:type="dcterms:W3CDTF">2013-05-18T03:42:23Z</dcterms:modified>
</cp:coreProperties>
</file>