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5E4FD-F0AF-4962-B194-12D298F95CFD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4D8CE-8B83-4C09-982C-CE687CA0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6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9A377-D202-4AA6-94D8-75883E00BD03}" type="slidenum">
              <a:rPr lang="uk-UA">
                <a:solidFill>
                  <a:prstClr val="black"/>
                </a:solidFill>
              </a:rPr>
              <a:pPr/>
              <a:t>1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F11CB-15D4-47FB-AED8-BD6B2DA424FF}" type="slidenum">
              <a:rPr lang="uk-UA">
                <a:solidFill>
                  <a:prstClr val="black"/>
                </a:solidFill>
              </a:rPr>
              <a:pPr/>
              <a:t>2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1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2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3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6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7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8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0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1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2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9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1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2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8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5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8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7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9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0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2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3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4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6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7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8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9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0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1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2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3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4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8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9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1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2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3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4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5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6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7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8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9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0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1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2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3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4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5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6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7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8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9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0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1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2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3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4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5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6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7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8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9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0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1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2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3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4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5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6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7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8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9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0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1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2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3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4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5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6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7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8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9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0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1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2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3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4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5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6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7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8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9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0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1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41142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41143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4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5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6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7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sp>
        <p:nvSpPr>
          <p:cNvPr id="4114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14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150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1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2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B429F1-0E32-45FF-A5D3-6318F78F4200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41153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41154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5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6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7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8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9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0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1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2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3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4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5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6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7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8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9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pic>
        <p:nvPicPr>
          <p:cNvPr id="41170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56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6EF34-16D5-4CF2-8799-2F27D3ABB4F9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0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3B897-1634-4D6D-A937-14035628B4F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5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1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2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3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6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7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8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0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1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2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9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1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2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8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5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8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7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9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0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2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3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4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6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7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8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9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0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1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2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3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4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8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9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1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2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3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4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5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6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7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8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9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0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1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2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3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4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5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6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7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8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9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0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1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2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3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4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5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6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7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8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9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0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1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2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3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4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5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6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7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8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9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0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1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2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3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4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5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6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7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8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9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0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1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2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3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4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5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6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7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8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9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0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1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41142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41143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4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5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6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7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sp>
        <p:nvSpPr>
          <p:cNvPr id="4114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14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150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1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2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B429F1-0E32-45FF-A5D3-6318F78F4200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41153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41154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5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6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7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8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9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0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1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2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3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4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5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6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7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8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9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pic>
        <p:nvPicPr>
          <p:cNvPr id="41170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817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A9539-D298-46D8-B395-45C79B9D3E6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51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7686B-3BA3-4DC9-A7C4-A5D68DEFFCE2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49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585A7-9130-4DE4-A772-B97F73EEC7D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67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89D1B-B893-4C41-AC32-A662C57FC6E4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42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DE9E-1B10-4E94-A975-9E180171E22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94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F488B-3D3A-4530-AFAE-CEC3CDC5BCF7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0DEB-E4CA-4229-A71A-00562083144A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4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A9539-D298-46D8-B395-45C79B9D3E6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724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36943-8159-47FD-8B03-50BF48B2BAC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087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6EF34-16D5-4CF2-8799-2F27D3ABB4F9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78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3B897-1634-4D6D-A937-14035628B4F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87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7686B-3BA3-4DC9-A7C4-A5D68DEFFCE2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9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585A7-9130-4DE4-A772-B97F73EEC7D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89D1B-B893-4C41-AC32-A662C57FC6E4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8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DE9E-1B10-4E94-A975-9E180171E22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8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F488B-3D3A-4530-AFAE-CEC3CDC5BCF7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2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0DEB-E4CA-4229-A71A-00562083144A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0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36943-8159-47FD-8B03-50BF48B2BAC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7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AD816F-55DD-4D0D-87CC-E6F556548524}" type="slidenum">
              <a:rPr lang="ru-RU">
                <a:solidFill>
                  <a:srgbClr val="8383A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9944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9945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99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1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995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7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99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3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996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9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99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9975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9976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997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7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998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998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998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998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1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999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999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999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369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AD816F-55DD-4D0D-87CC-E6F556548524}" type="slidenum">
              <a:rPr lang="ru-RU">
                <a:solidFill>
                  <a:srgbClr val="8383A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9944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9945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99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1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995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7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99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3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996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9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99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9975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9976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997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7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998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998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998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998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1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999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999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999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8763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207375" cy="731837"/>
          </a:xfrm>
        </p:spPr>
        <p:txBody>
          <a:bodyPr/>
          <a:lstStyle/>
          <a:p>
            <a:pPr algn="l"/>
            <a:r>
              <a:rPr lang="uk-UA" sz="3600" b="1" i="1"/>
              <a:t> Морський</a:t>
            </a:r>
            <a:endParaRPr lang="ru-RU" sz="3600" b="1" i="1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4500563" cy="6237287"/>
          </a:xfrm>
        </p:spPr>
        <p:txBody>
          <a:bodyPr/>
          <a:lstStyle/>
          <a:p>
            <a:pPr>
              <a:buFontTx/>
              <a:buNone/>
            </a:pPr>
            <a:r>
              <a:rPr lang="uk-UA" i="1" u="sng"/>
              <a:t> </a:t>
            </a:r>
            <a:endParaRPr lang="uk-UA"/>
          </a:p>
          <a:p>
            <a:r>
              <a:rPr lang="uk-UA"/>
              <a:t>висока вантажопідйомність;</a:t>
            </a:r>
          </a:p>
          <a:p>
            <a:r>
              <a:rPr lang="uk-UA"/>
              <a:t>високі витрати на обслуговування суден;</a:t>
            </a:r>
          </a:p>
          <a:p>
            <a:r>
              <a:rPr lang="uk-UA"/>
              <a:t>забезпечує зовнішні економічні зв'язки;</a:t>
            </a:r>
          </a:p>
          <a:p>
            <a:r>
              <a:rPr lang="uk-UA"/>
              <a:t>низька собівартість перевезень;</a:t>
            </a:r>
          </a:p>
          <a:p>
            <a:r>
              <a:rPr lang="uk-UA"/>
              <a:t>характеризується як  забруднювач акваторії</a:t>
            </a:r>
            <a:endParaRPr lang="ru-RU"/>
          </a:p>
        </p:txBody>
      </p:sp>
      <p:pic>
        <p:nvPicPr>
          <p:cNvPr id="50180" name="Picture 4" descr="morskoy_transpor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141788"/>
            <a:ext cx="4716462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2" name="Picture 6" descr="200805011615288880904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76250"/>
            <a:ext cx="4716462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5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3635375" cy="658813"/>
          </a:xfrm>
        </p:spPr>
        <p:txBody>
          <a:bodyPr/>
          <a:lstStyle/>
          <a:p>
            <a:r>
              <a:rPr lang="uk-UA" sz="3600" b="1" i="1"/>
              <a:t>Річковий</a:t>
            </a:r>
            <a:endParaRPr lang="ru-RU" sz="3600" b="1" i="1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4932363" cy="59039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/>
          </a:p>
          <a:p>
            <a:pPr>
              <a:lnSpc>
                <a:spcPct val="90000"/>
              </a:lnSpc>
            </a:pPr>
            <a:r>
              <a:rPr lang="uk-UA"/>
              <a:t>невеликі витрати на облаштування і утримання;</a:t>
            </a:r>
          </a:p>
          <a:p>
            <a:pPr>
              <a:lnSpc>
                <a:spcPct val="90000"/>
              </a:lnSpc>
            </a:pPr>
            <a:r>
              <a:rPr lang="uk-UA"/>
              <a:t>низька собівартість;</a:t>
            </a:r>
          </a:p>
          <a:p>
            <a:pPr>
              <a:lnSpc>
                <a:spcPct val="90000"/>
              </a:lnSpc>
            </a:pPr>
            <a:r>
              <a:rPr lang="uk-UA"/>
              <a:t>залежність від пори року;</a:t>
            </a:r>
          </a:p>
          <a:p>
            <a:pPr>
              <a:lnSpc>
                <a:spcPct val="90000"/>
              </a:lnSpc>
            </a:pPr>
            <a:r>
              <a:rPr lang="uk-UA"/>
              <a:t>низька швидкість;</a:t>
            </a:r>
          </a:p>
          <a:p>
            <a:pPr>
              <a:lnSpc>
                <a:spcPct val="90000"/>
              </a:lnSpc>
            </a:pPr>
            <a:r>
              <a:rPr lang="uk-UA"/>
              <a:t>можливість транспортування лише в певному	 напрямку;</a:t>
            </a:r>
            <a:endParaRPr lang="ru-RU"/>
          </a:p>
        </p:txBody>
      </p:sp>
      <p:pic>
        <p:nvPicPr>
          <p:cNvPr id="52232" name="Picture 8" descr="381959_b420dfd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4813"/>
            <a:ext cx="4067175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3" name="Picture 9" descr="mrf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308475"/>
            <a:ext cx="406717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4" name="Picture 10" descr="dnipro5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565400"/>
            <a:ext cx="259238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6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Экран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Company Meeting</vt:lpstr>
      <vt:lpstr>1_Company Meeting</vt:lpstr>
      <vt:lpstr> Морський</vt:lpstr>
      <vt:lpstr>Річковий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Морський</dc:title>
  <dc:creator>Светлана В.</dc:creator>
  <cp:lastModifiedBy>Светлана В.</cp:lastModifiedBy>
  <cp:revision>1</cp:revision>
  <dcterms:created xsi:type="dcterms:W3CDTF">2013-05-18T03:41:21Z</dcterms:created>
  <dcterms:modified xsi:type="dcterms:W3CDTF">2013-05-18T03:42:23Z</dcterms:modified>
</cp:coreProperties>
</file>