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894EA8-7119-4CC2-87ED-EC2AB84BD5B5}" type="datetimeFigureOut">
              <a:rPr lang="ru-RU" smtClean="0"/>
              <a:t>14.05.2015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0AD205-504D-46B8-AF77-36ED697C3D4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b="1" kern="0" cap="none">
                <a:solidFill>
                  <a:srgbClr val="006666"/>
                </a:solidFill>
                <a:effectLst/>
                <a:latin typeface="Arial"/>
              </a:rPr>
              <a:t>Навички </a:t>
            </a:r>
            <a:r>
              <a:rPr lang="uk-UA" altLang="ru-RU" b="1" kern="0" cap="none" smtClean="0">
                <a:solidFill>
                  <a:srgbClr val="006666"/>
                </a:solidFill>
                <a:effectLst/>
                <a:latin typeface="Arial"/>
              </a:rPr>
              <a:t>самоконтролю (І ч.)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647962" cy="38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2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altLang="ru-RU" sz="3200" b="1" kern="0" cap="none" dirty="0" smtClean="0">
                <a:solidFill>
                  <a:srgbClr val="006666"/>
                </a:solidFill>
                <a:effectLst/>
                <a:latin typeface="Arial"/>
              </a:rPr>
              <a:t>Навички самоконтролю </a:t>
            </a:r>
            <a:br>
              <a:rPr lang="uk-UA" altLang="ru-RU" sz="3200" b="1" kern="0" cap="none" dirty="0" smtClean="0">
                <a:solidFill>
                  <a:srgbClr val="006666"/>
                </a:solidFill>
                <a:effectLst/>
                <a:latin typeface="Arial"/>
              </a:rPr>
            </a:br>
            <a:r>
              <a:rPr lang="uk-UA" altLang="ru-RU" sz="3200" b="1" kern="0" cap="none" dirty="0" smtClean="0">
                <a:solidFill>
                  <a:srgbClr val="006666"/>
                </a:solidFill>
                <a:effectLst/>
                <a:latin typeface="Arial"/>
              </a:rPr>
              <a:t>Встанови </a:t>
            </a:r>
            <a:r>
              <a:rPr lang="uk-UA" altLang="ru-RU" sz="3200" b="1" kern="0" cap="none" dirty="0">
                <a:solidFill>
                  <a:srgbClr val="006666"/>
                </a:solidFill>
                <a:effectLst/>
                <a:latin typeface="Arial"/>
              </a:rPr>
              <a:t>попереджувальну сигналізацію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400" kern="0" dirty="0">
                <a:solidFill>
                  <a:srgbClr val="003366"/>
                </a:solidFill>
                <a:latin typeface="Arial"/>
              </a:rPr>
              <a:t>Уяви, що у тебе в голові світлофор.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400" kern="0" dirty="0">
                <a:solidFill>
                  <a:srgbClr val="003366"/>
                </a:solidFill>
                <a:latin typeface="Arial"/>
              </a:rPr>
              <a:t>Його червоне світло вмикатиметься, коли треба зупинитись і подумати.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400" kern="0" dirty="0">
                <a:solidFill>
                  <a:srgbClr val="003366"/>
                </a:solidFill>
                <a:latin typeface="Arial"/>
              </a:rPr>
              <a:t>Не забувай перевіряти свій світлофор у ситуаціях, що викликають у тебе злість.</a:t>
            </a:r>
            <a:endParaRPr lang="ru-RU" altLang="ru-RU" sz="2400" kern="0" dirty="0">
              <a:solidFill>
                <a:srgbClr val="003366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4032448" cy="266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45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b="1" kern="0" cap="none" dirty="0">
                <a:solidFill>
                  <a:srgbClr val="006666"/>
                </a:solidFill>
                <a:effectLst/>
                <a:latin typeface="Arial"/>
              </a:rPr>
              <a:t>Полічи до десяти (або далі)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400" kern="0" dirty="0">
                <a:solidFill>
                  <a:srgbClr val="002060"/>
                </a:solidFill>
                <a:latin typeface="Arial"/>
              </a:rPr>
              <a:t>Починай глибоко дихати і повільно лічи про себе.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400" kern="0" dirty="0">
                <a:solidFill>
                  <a:srgbClr val="002060"/>
                </a:solidFill>
                <a:latin typeface="Arial"/>
              </a:rPr>
              <a:t>Не провокуй співрозмовника, показуючи, що лічиш.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400" kern="0" dirty="0">
                <a:solidFill>
                  <a:srgbClr val="002060"/>
                </a:solidFill>
                <a:latin typeface="Arial"/>
              </a:rPr>
              <a:t>Продовжуй слухати опонента.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400" kern="0" dirty="0">
                <a:solidFill>
                  <a:srgbClr val="002060"/>
                </a:solidFill>
                <a:latin typeface="Arial"/>
              </a:rPr>
              <a:t>Дивись йому в </a:t>
            </a:r>
            <a:r>
              <a:rPr lang="uk-UA" altLang="ru-RU" sz="2400" kern="0" dirty="0" smtClean="0">
                <a:solidFill>
                  <a:srgbClr val="002060"/>
                </a:solidFill>
                <a:latin typeface="Arial"/>
              </a:rPr>
              <a:t>очі.</a:t>
            </a:r>
            <a:endParaRPr lang="ru-RU" altLang="ru-RU" sz="2400" kern="0" dirty="0">
              <a:solidFill>
                <a:srgbClr val="002060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10626"/>
            <a:ext cx="4176464" cy="290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87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b="1" kern="0" cap="none" dirty="0">
                <a:solidFill>
                  <a:srgbClr val="006666"/>
                </a:solidFill>
                <a:effectLst/>
                <a:latin typeface="Arial"/>
              </a:rPr>
              <a:t>Практикуй самопереконання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400" kern="0" dirty="0">
                <a:solidFill>
                  <a:srgbClr val="003366"/>
                </a:solidFill>
                <a:latin typeface="Arial"/>
              </a:rPr>
              <a:t>Іноді, щоб заспокоїтися, достатньо сказати собі: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400" kern="0" dirty="0">
                <a:solidFill>
                  <a:srgbClr val="003366"/>
                </a:solidFill>
                <a:latin typeface="Arial"/>
              </a:rPr>
              <a:t>“Це не впливає на мене”.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400" kern="0" dirty="0">
                <a:solidFill>
                  <a:srgbClr val="003366"/>
                </a:solidFill>
                <a:latin typeface="Arial"/>
              </a:rPr>
              <a:t>“Я можу це владнати”.</a:t>
            </a:r>
          </a:p>
          <a:p>
            <a:pPr lvl="0" fontAlgn="base"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uk-UA" altLang="ru-RU" sz="2400" kern="0" dirty="0">
                <a:solidFill>
                  <a:srgbClr val="003366"/>
                </a:solidFill>
                <a:latin typeface="Arial"/>
              </a:rPr>
              <a:t>“Мені приємно, що я тримаю себе в руках”.</a:t>
            </a:r>
            <a:endParaRPr lang="ru-RU" altLang="ru-RU" sz="2400" kern="0" dirty="0">
              <a:solidFill>
                <a:srgbClr val="003366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4468887" cy="30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364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111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Навички самоконтролю (І ч.)</vt:lpstr>
      <vt:lpstr>Навички самоконтролю  Встанови попереджувальну сигналізацію</vt:lpstr>
      <vt:lpstr>Полічи до десяти (або далі)</vt:lpstr>
      <vt:lpstr>Практикуй самопереконання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Навички самоконтролю</dc:title>
  <dc:creator>Инна</dc:creator>
  <cp:lastModifiedBy>Инна</cp:lastModifiedBy>
  <cp:revision>12</cp:revision>
  <dcterms:created xsi:type="dcterms:W3CDTF">2015-05-04T18:58:11Z</dcterms:created>
  <dcterms:modified xsi:type="dcterms:W3CDTF">2015-05-14T17:38:07Z</dcterms:modified>
</cp:coreProperties>
</file>